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4" r:id="rId1"/>
  </p:sldMasterIdLst>
  <p:notesMasterIdLst>
    <p:notesMasterId r:id="rId7"/>
  </p:notesMasterIdLst>
  <p:sldIdLst>
    <p:sldId id="256" r:id="rId2"/>
    <p:sldId id="262" r:id="rId3"/>
    <p:sldId id="268" r:id="rId4"/>
    <p:sldId id="272" r:id="rId5"/>
    <p:sldId id="263" r:id="rId6"/>
  </p:sldIdLst>
  <p:sldSz cx="9144000" cy="5143500" type="screen16x9"/>
  <p:notesSz cx="6858000" cy="9144000"/>
  <p:embeddedFontLst>
    <p:embeddedFont>
      <p:font typeface="Bebas Neue" panose="020B0606020202050201" pitchFamily="34" charset="77"/>
      <p:regular r:id="rId8"/>
    </p:embeddedFont>
    <p:embeddedFont>
      <p:font typeface="Montserrat" pitchFamily="2" charset="77"/>
      <p:regular r:id="rId9"/>
      <p:bold r:id="rId10"/>
      <p:italic r:id="rId11"/>
      <p:boldItalic r:id="rId12"/>
    </p:embeddedFont>
    <p:embeddedFont>
      <p:font typeface="Montserrat Black" panose="020F0502020204030204" pitchFamily="34" charset="0"/>
      <p:bold r:id="rId13"/>
      <p:italic r:id="rId14"/>
      <p:boldItalic r:id="rId15"/>
    </p:embeddedFont>
    <p:embeddedFont>
      <p:font typeface="Montserrat ExtraBold" panose="020F0502020204030204" pitchFamily="34" charset="0"/>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877FF04-4A78-4E1A-81A3-B590CEEEDB87}">
  <a:tblStyle styleId="{7877FF04-4A78-4E1A-81A3-B590CEEEDB87}"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868"/>
    <p:restoredTop sz="94626"/>
  </p:normalViewPr>
  <p:slideViewPr>
    <p:cSldViewPr snapToGrid="0">
      <p:cViewPr>
        <p:scale>
          <a:sx n="133" d="100"/>
          <a:sy n="133" d="100"/>
        </p:scale>
        <p:origin x="-88"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font" Target="fonts/font10.fntdata"/><Relationship Id="rId2" Type="http://schemas.openxmlformats.org/officeDocument/2006/relationships/slide" Target="slides/slide1.xml"/><Relationship Id="rId16" Type="http://schemas.openxmlformats.org/officeDocument/2006/relationships/font" Target="fonts/font9.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font" Target="fonts/font8.fntdata"/><Relationship Id="rId10" Type="http://schemas.openxmlformats.org/officeDocument/2006/relationships/font" Target="fonts/font3.fntdata"/><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font" Target="fonts/font7.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3" name="Google Shape;28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6"/>
        <p:cNvGrpSpPr/>
        <p:nvPr/>
      </p:nvGrpSpPr>
      <p:grpSpPr>
        <a:xfrm>
          <a:off x="0" y="0"/>
          <a:ext cx="0" cy="0"/>
          <a:chOff x="0" y="0"/>
          <a:chExt cx="0" cy="0"/>
        </a:xfrm>
      </p:grpSpPr>
      <p:sp>
        <p:nvSpPr>
          <p:cNvPr id="1047" name="Google Shape;1047;g13f97790fe4_0_1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8" name="Google Shape;1048;g13f97790fe4_0_1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7"/>
        <p:cNvGrpSpPr/>
        <p:nvPr/>
      </p:nvGrpSpPr>
      <p:grpSpPr>
        <a:xfrm>
          <a:off x="0" y="0"/>
          <a:ext cx="0" cy="0"/>
          <a:chOff x="0" y="0"/>
          <a:chExt cx="0" cy="0"/>
        </a:xfrm>
      </p:grpSpPr>
      <p:sp>
        <p:nvSpPr>
          <p:cNvPr id="1448" name="Google Shape;1448;g13f97790fe4_0_1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9" name="Google Shape;1449;g13f97790fe4_0_1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6"/>
        <p:cNvGrpSpPr/>
        <p:nvPr/>
      </p:nvGrpSpPr>
      <p:grpSpPr>
        <a:xfrm>
          <a:off x="0" y="0"/>
          <a:ext cx="0" cy="0"/>
          <a:chOff x="0" y="0"/>
          <a:chExt cx="0" cy="0"/>
        </a:xfrm>
      </p:grpSpPr>
      <p:sp>
        <p:nvSpPr>
          <p:cNvPr id="1617" name="Google Shape;1617;g13f97790fe4_0_2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8" name="Google Shape;1618;g13f97790fe4_0_2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5"/>
        <p:cNvGrpSpPr/>
        <p:nvPr/>
      </p:nvGrpSpPr>
      <p:grpSpPr>
        <a:xfrm>
          <a:off x="0" y="0"/>
          <a:ext cx="0" cy="0"/>
          <a:chOff x="0" y="0"/>
          <a:chExt cx="0" cy="0"/>
        </a:xfrm>
      </p:grpSpPr>
      <p:sp>
        <p:nvSpPr>
          <p:cNvPr id="1076" name="Google Shape;1076;g13f97790fe4_0_1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7" name="Google Shape;1077;g13f97790fe4_0_1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715100" y="1555563"/>
            <a:ext cx="4625400" cy="1648500"/>
          </a:xfrm>
          <a:prstGeom prst="rect">
            <a:avLst/>
          </a:prstGeom>
        </p:spPr>
        <p:txBody>
          <a:bodyPr spcFirstLastPara="1" wrap="square" lIns="91425" tIns="91425" rIns="91425" bIns="91425" anchor="b" anchorCtr="0">
            <a:noAutofit/>
          </a:bodyPr>
          <a:lstStyle>
            <a:lvl1pPr lvl="0">
              <a:spcBef>
                <a:spcPts val="0"/>
              </a:spcBef>
              <a:spcAft>
                <a:spcPts val="0"/>
              </a:spcAft>
              <a:buSzPts val="5200"/>
              <a:buNone/>
              <a:defRPr sz="50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715100" y="3203938"/>
            <a:ext cx="4625400" cy="3840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400"/>
              <a:buNone/>
              <a:defRPr sz="1600">
                <a:solidFill>
                  <a:schemeClr val="dk1"/>
                </a:solidFill>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11" name="Google Shape;11;p2"/>
          <p:cNvSpPr/>
          <p:nvPr/>
        </p:nvSpPr>
        <p:spPr>
          <a:xfrm>
            <a:off x="0" y="3937752"/>
            <a:ext cx="4153114" cy="1205762"/>
          </a:xfrm>
          <a:custGeom>
            <a:avLst/>
            <a:gdLst/>
            <a:ahLst/>
            <a:cxnLst/>
            <a:rect l="l" t="t" r="r" b="b"/>
            <a:pathLst>
              <a:path w="179284" h="126556" extrusionOk="0">
                <a:moveTo>
                  <a:pt x="9216" y="1"/>
                </a:moveTo>
                <a:cubicBezTo>
                  <a:pt x="5266" y="1"/>
                  <a:pt x="2041" y="259"/>
                  <a:pt x="0" y="480"/>
                </a:cubicBezTo>
                <a:lnTo>
                  <a:pt x="0" y="126555"/>
                </a:lnTo>
                <a:lnTo>
                  <a:pt x="179283" y="126555"/>
                </a:lnTo>
                <a:cubicBezTo>
                  <a:pt x="175399" y="105738"/>
                  <a:pt x="159273" y="97986"/>
                  <a:pt x="140898" y="97986"/>
                </a:cubicBezTo>
                <a:cubicBezTo>
                  <a:pt x="135327" y="97986"/>
                  <a:pt x="129549" y="98699"/>
                  <a:pt x="123843" y="99976"/>
                </a:cubicBezTo>
                <a:cubicBezTo>
                  <a:pt x="117916" y="101303"/>
                  <a:pt x="111662" y="102341"/>
                  <a:pt x="105529" y="102341"/>
                </a:cubicBezTo>
                <a:cubicBezTo>
                  <a:pt x="86197" y="102341"/>
                  <a:pt x="68075" y="92033"/>
                  <a:pt x="65249" y="48007"/>
                </a:cubicBezTo>
                <a:cubicBezTo>
                  <a:pt x="62538" y="5731"/>
                  <a:pt x="27830" y="1"/>
                  <a:pt x="921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rot="10800000">
            <a:off x="1335" y="0"/>
            <a:ext cx="1427515" cy="681789"/>
          </a:xfrm>
          <a:custGeom>
            <a:avLst/>
            <a:gdLst/>
            <a:ahLst/>
            <a:cxnLst/>
            <a:rect l="l" t="t" r="r" b="b"/>
            <a:pathLst>
              <a:path w="33557" h="16027" extrusionOk="0">
                <a:moveTo>
                  <a:pt x="30807" y="1"/>
                </a:moveTo>
                <a:cubicBezTo>
                  <a:pt x="11012" y="1"/>
                  <a:pt x="0" y="16027"/>
                  <a:pt x="0" y="16027"/>
                </a:cubicBezTo>
                <a:lnTo>
                  <a:pt x="33556" y="16027"/>
                </a:lnTo>
                <a:lnTo>
                  <a:pt x="33556" y="103"/>
                </a:lnTo>
                <a:cubicBezTo>
                  <a:pt x="32622" y="34"/>
                  <a:pt x="31705" y="1"/>
                  <a:pt x="3080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6352050" y="0"/>
            <a:ext cx="2708449" cy="547470"/>
          </a:xfrm>
          <a:custGeom>
            <a:avLst/>
            <a:gdLst/>
            <a:ahLst/>
            <a:cxnLst/>
            <a:rect l="l" t="t" r="r" b="b"/>
            <a:pathLst>
              <a:path w="71383" h="15474" extrusionOk="0">
                <a:moveTo>
                  <a:pt x="0" y="0"/>
                </a:moveTo>
                <a:cubicBezTo>
                  <a:pt x="11106" y="11605"/>
                  <a:pt x="22739" y="15473"/>
                  <a:pt x="33314" y="15473"/>
                </a:cubicBezTo>
                <a:cubicBezTo>
                  <a:pt x="54464" y="15473"/>
                  <a:pt x="71382" y="0"/>
                  <a:pt x="7138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subTitle" idx="1"/>
          </p:nvPr>
        </p:nvSpPr>
        <p:spPr>
          <a:xfrm>
            <a:off x="1335613" y="2827275"/>
            <a:ext cx="2817900" cy="713400"/>
          </a:xfrm>
          <a:prstGeom prst="rect">
            <a:avLst/>
          </a:prstGeom>
        </p:spPr>
        <p:txBody>
          <a:bodyPr spcFirstLastPara="1" wrap="square" lIns="91425" tIns="91425" rIns="91425" bIns="91425" anchor="b" anchorCtr="0">
            <a:noAutofit/>
          </a:bodyPr>
          <a:lstStyle>
            <a:lvl1pPr lvl="0" algn="ctr">
              <a:lnSpc>
                <a:spcPct val="100000"/>
              </a:lnSpc>
              <a:spcBef>
                <a:spcPts val="0"/>
              </a:spcBef>
              <a:spcAft>
                <a:spcPts val="0"/>
              </a:spcAft>
              <a:buClr>
                <a:schemeClr val="dk1"/>
              </a:buClr>
              <a:buSzPts val="2400"/>
              <a:buFont typeface="Bebas Neue"/>
              <a:buNone/>
              <a:defRPr sz="2000">
                <a:latin typeface="Montserrat ExtraBold"/>
                <a:ea typeface="Montserrat ExtraBold"/>
                <a:cs typeface="Montserrat ExtraBold"/>
                <a:sym typeface="Montserrat ExtraBold"/>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a:endParaRPr/>
          </a:p>
        </p:txBody>
      </p:sp>
      <p:sp>
        <p:nvSpPr>
          <p:cNvPr id="30" name="Google Shape;30;p5"/>
          <p:cNvSpPr txBox="1">
            <a:spLocks noGrp="1"/>
          </p:cNvSpPr>
          <p:nvPr>
            <p:ph type="subTitle" idx="2"/>
          </p:nvPr>
        </p:nvSpPr>
        <p:spPr>
          <a:xfrm>
            <a:off x="4990488" y="2827275"/>
            <a:ext cx="2817900" cy="713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chemeClr val="dk1"/>
              </a:buClr>
              <a:buSzPts val="2400"/>
              <a:buFont typeface="Bebas Neue"/>
              <a:buNone/>
              <a:defRPr sz="2000">
                <a:latin typeface="Montserrat ExtraBold"/>
                <a:ea typeface="Montserrat ExtraBold"/>
                <a:cs typeface="Montserrat ExtraBold"/>
                <a:sym typeface="Montserrat ExtraBold"/>
              </a:defRPr>
            </a:lvl1pPr>
            <a:lvl2pPr lvl="1"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a:endParaRPr/>
          </a:p>
        </p:txBody>
      </p:sp>
      <p:sp>
        <p:nvSpPr>
          <p:cNvPr id="31" name="Google Shape;31;p5"/>
          <p:cNvSpPr txBox="1">
            <a:spLocks noGrp="1"/>
          </p:cNvSpPr>
          <p:nvPr>
            <p:ph type="subTitle" idx="3"/>
          </p:nvPr>
        </p:nvSpPr>
        <p:spPr>
          <a:xfrm>
            <a:off x="1335613" y="3441300"/>
            <a:ext cx="2817900" cy="713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2" name="Google Shape;32;p5"/>
          <p:cNvSpPr txBox="1">
            <a:spLocks noGrp="1"/>
          </p:cNvSpPr>
          <p:nvPr>
            <p:ph type="subTitle" idx="4"/>
          </p:nvPr>
        </p:nvSpPr>
        <p:spPr>
          <a:xfrm>
            <a:off x="4990488" y="3441300"/>
            <a:ext cx="2817900" cy="713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3" name="Google Shape;33;p5"/>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34" name="Google Shape;34;p5"/>
          <p:cNvSpPr/>
          <p:nvPr/>
        </p:nvSpPr>
        <p:spPr>
          <a:xfrm rot="5400000" flipH="1">
            <a:off x="-1128489" y="3599349"/>
            <a:ext cx="4153114" cy="1896125"/>
          </a:xfrm>
          <a:custGeom>
            <a:avLst/>
            <a:gdLst/>
            <a:ahLst/>
            <a:cxnLst/>
            <a:rect l="l" t="t" r="r" b="b"/>
            <a:pathLst>
              <a:path w="179284" h="126556" extrusionOk="0">
                <a:moveTo>
                  <a:pt x="9216" y="1"/>
                </a:moveTo>
                <a:cubicBezTo>
                  <a:pt x="5266" y="1"/>
                  <a:pt x="2041" y="259"/>
                  <a:pt x="0" y="480"/>
                </a:cubicBezTo>
                <a:lnTo>
                  <a:pt x="0" y="126555"/>
                </a:lnTo>
                <a:lnTo>
                  <a:pt x="179283" y="126555"/>
                </a:lnTo>
                <a:cubicBezTo>
                  <a:pt x="175399" y="105738"/>
                  <a:pt x="159273" y="97986"/>
                  <a:pt x="140898" y="97986"/>
                </a:cubicBezTo>
                <a:cubicBezTo>
                  <a:pt x="135327" y="97986"/>
                  <a:pt x="129549" y="98699"/>
                  <a:pt x="123843" y="99976"/>
                </a:cubicBezTo>
                <a:cubicBezTo>
                  <a:pt x="117916" y="101303"/>
                  <a:pt x="111662" y="102341"/>
                  <a:pt x="105529" y="102341"/>
                </a:cubicBezTo>
                <a:cubicBezTo>
                  <a:pt x="86197" y="102341"/>
                  <a:pt x="68075" y="92033"/>
                  <a:pt x="65249" y="48007"/>
                </a:cubicBezTo>
                <a:cubicBezTo>
                  <a:pt x="62538" y="5731"/>
                  <a:pt x="27830" y="1"/>
                  <a:pt x="921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5"/>
          <p:cNvSpPr/>
          <p:nvPr/>
        </p:nvSpPr>
        <p:spPr>
          <a:xfrm>
            <a:off x="8311550" y="4154700"/>
            <a:ext cx="390625" cy="390700"/>
          </a:xfrm>
          <a:custGeom>
            <a:avLst/>
            <a:gdLst/>
            <a:ahLst/>
            <a:cxnLst/>
            <a:rect l="l" t="t" r="r" b="b"/>
            <a:pathLst>
              <a:path w="15625" h="15628" extrusionOk="0">
                <a:moveTo>
                  <a:pt x="7813" y="0"/>
                </a:moveTo>
                <a:cubicBezTo>
                  <a:pt x="3498" y="0"/>
                  <a:pt x="1" y="3498"/>
                  <a:pt x="1" y="7814"/>
                </a:cubicBezTo>
                <a:cubicBezTo>
                  <a:pt x="1" y="9886"/>
                  <a:pt x="824" y="11873"/>
                  <a:pt x="2289" y="13339"/>
                </a:cubicBezTo>
                <a:cubicBezTo>
                  <a:pt x="3754" y="14804"/>
                  <a:pt x="5741" y="15627"/>
                  <a:pt x="7813" y="15627"/>
                </a:cubicBezTo>
                <a:cubicBezTo>
                  <a:pt x="9885" y="15627"/>
                  <a:pt x="11872" y="14804"/>
                  <a:pt x="13337" y="13339"/>
                </a:cubicBezTo>
                <a:cubicBezTo>
                  <a:pt x="14802" y="11873"/>
                  <a:pt x="15625" y="9886"/>
                  <a:pt x="15625" y="7814"/>
                </a:cubicBezTo>
                <a:cubicBezTo>
                  <a:pt x="15625" y="5742"/>
                  <a:pt x="14802" y="3755"/>
                  <a:pt x="13337" y="2288"/>
                </a:cubicBezTo>
                <a:cubicBezTo>
                  <a:pt x="11872" y="824"/>
                  <a:pt x="9885" y="0"/>
                  <a:pt x="78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5"/>
          <p:cNvSpPr/>
          <p:nvPr/>
        </p:nvSpPr>
        <p:spPr>
          <a:xfrm>
            <a:off x="8702163" y="3368588"/>
            <a:ext cx="172400" cy="172075"/>
          </a:xfrm>
          <a:custGeom>
            <a:avLst/>
            <a:gdLst/>
            <a:ahLst/>
            <a:cxnLst/>
            <a:rect l="l" t="t" r="r" b="b"/>
            <a:pathLst>
              <a:path w="6896" h="6883" extrusionOk="0">
                <a:moveTo>
                  <a:pt x="3449" y="0"/>
                </a:moveTo>
                <a:cubicBezTo>
                  <a:pt x="1554" y="0"/>
                  <a:pt x="14" y="1533"/>
                  <a:pt x="7" y="3429"/>
                </a:cubicBezTo>
                <a:cubicBezTo>
                  <a:pt x="0" y="5330"/>
                  <a:pt x="1535" y="6877"/>
                  <a:pt x="3435" y="6883"/>
                </a:cubicBezTo>
                <a:cubicBezTo>
                  <a:pt x="3440" y="6883"/>
                  <a:pt x="3445" y="6883"/>
                  <a:pt x="3450" y="6883"/>
                </a:cubicBezTo>
                <a:cubicBezTo>
                  <a:pt x="5343" y="6883"/>
                  <a:pt x="6881" y="5351"/>
                  <a:pt x="6887" y="3454"/>
                </a:cubicBezTo>
                <a:cubicBezTo>
                  <a:pt x="6895" y="1554"/>
                  <a:pt x="5360" y="8"/>
                  <a:pt x="3460" y="0"/>
                </a:cubicBezTo>
                <a:cubicBezTo>
                  <a:pt x="3456" y="0"/>
                  <a:pt x="3453" y="0"/>
                  <a:pt x="344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5"/>
          <p:cNvSpPr/>
          <p:nvPr/>
        </p:nvSpPr>
        <p:spPr>
          <a:xfrm>
            <a:off x="280025" y="693438"/>
            <a:ext cx="390625" cy="390700"/>
          </a:xfrm>
          <a:custGeom>
            <a:avLst/>
            <a:gdLst/>
            <a:ahLst/>
            <a:cxnLst/>
            <a:rect l="l" t="t" r="r" b="b"/>
            <a:pathLst>
              <a:path w="15625" h="15628" extrusionOk="0">
                <a:moveTo>
                  <a:pt x="7813" y="0"/>
                </a:moveTo>
                <a:cubicBezTo>
                  <a:pt x="3498" y="0"/>
                  <a:pt x="1" y="3498"/>
                  <a:pt x="1" y="7814"/>
                </a:cubicBezTo>
                <a:cubicBezTo>
                  <a:pt x="1" y="9886"/>
                  <a:pt x="824" y="11873"/>
                  <a:pt x="2289" y="13339"/>
                </a:cubicBezTo>
                <a:cubicBezTo>
                  <a:pt x="3754" y="14804"/>
                  <a:pt x="5741" y="15627"/>
                  <a:pt x="7813" y="15627"/>
                </a:cubicBezTo>
                <a:cubicBezTo>
                  <a:pt x="9885" y="15627"/>
                  <a:pt x="11872" y="14804"/>
                  <a:pt x="13337" y="13339"/>
                </a:cubicBezTo>
                <a:cubicBezTo>
                  <a:pt x="14802" y="11873"/>
                  <a:pt x="15625" y="9886"/>
                  <a:pt x="15625" y="7814"/>
                </a:cubicBezTo>
                <a:cubicBezTo>
                  <a:pt x="15625" y="5742"/>
                  <a:pt x="14802" y="3755"/>
                  <a:pt x="13337" y="2288"/>
                </a:cubicBezTo>
                <a:cubicBezTo>
                  <a:pt x="11872" y="824"/>
                  <a:pt x="9885" y="0"/>
                  <a:pt x="78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5"/>
          <p:cNvSpPr/>
          <p:nvPr/>
        </p:nvSpPr>
        <p:spPr>
          <a:xfrm>
            <a:off x="628888" y="1576150"/>
            <a:ext cx="172400" cy="172075"/>
          </a:xfrm>
          <a:custGeom>
            <a:avLst/>
            <a:gdLst/>
            <a:ahLst/>
            <a:cxnLst/>
            <a:rect l="l" t="t" r="r" b="b"/>
            <a:pathLst>
              <a:path w="6896" h="6883" extrusionOk="0">
                <a:moveTo>
                  <a:pt x="3449" y="0"/>
                </a:moveTo>
                <a:cubicBezTo>
                  <a:pt x="1554" y="0"/>
                  <a:pt x="14" y="1533"/>
                  <a:pt x="7" y="3429"/>
                </a:cubicBezTo>
                <a:cubicBezTo>
                  <a:pt x="0" y="5330"/>
                  <a:pt x="1535" y="6877"/>
                  <a:pt x="3435" y="6883"/>
                </a:cubicBezTo>
                <a:cubicBezTo>
                  <a:pt x="3440" y="6883"/>
                  <a:pt x="3445" y="6883"/>
                  <a:pt x="3450" y="6883"/>
                </a:cubicBezTo>
                <a:cubicBezTo>
                  <a:pt x="5343" y="6883"/>
                  <a:pt x="6881" y="5351"/>
                  <a:pt x="6887" y="3454"/>
                </a:cubicBezTo>
                <a:cubicBezTo>
                  <a:pt x="6895" y="1554"/>
                  <a:pt x="5360" y="8"/>
                  <a:pt x="3460" y="0"/>
                </a:cubicBezTo>
                <a:cubicBezTo>
                  <a:pt x="3456" y="0"/>
                  <a:pt x="3453" y="0"/>
                  <a:pt x="344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5"/>
          <p:cNvSpPr/>
          <p:nvPr/>
        </p:nvSpPr>
        <p:spPr>
          <a:xfrm rot="-5883137" flipH="1">
            <a:off x="6352267" y="-51205"/>
            <a:ext cx="4153275" cy="1896176"/>
          </a:xfrm>
          <a:custGeom>
            <a:avLst/>
            <a:gdLst/>
            <a:ahLst/>
            <a:cxnLst/>
            <a:rect l="l" t="t" r="r" b="b"/>
            <a:pathLst>
              <a:path w="179284" h="126556" extrusionOk="0">
                <a:moveTo>
                  <a:pt x="9216" y="1"/>
                </a:moveTo>
                <a:cubicBezTo>
                  <a:pt x="5266" y="1"/>
                  <a:pt x="2041" y="259"/>
                  <a:pt x="0" y="480"/>
                </a:cubicBezTo>
                <a:lnTo>
                  <a:pt x="0" y="126555"/>
                </a:lnTo>
                <a:lnTo>
                  <a:pt x="179283" y="126555"/>
                </a:lnTo>
                <a:cubicBezTo>
                  <a:pt x="175399" y="105738"/>
                  <a:pt x="159273" y="97986"/>
                  <a:pt x="140898" y="97986"/>
                </a:cubicBezTo>
                <a:cubicBezTo>
                  <a:pt x="135327" y="97986"/>
                  <a:pt x="129549" y="98699"/>
                  <a:pt x="123843" y="99976"/>
                </a:cubicBezTo>
                <a:cubicBezTo>
                  <a:pt x="117916" y="101303"/>
                  <a:pt x="111662" y="102341"/>
                  <a:pt x="105529" y="102341"/>
                </a:cubicBezTo>
                <a:cubicBezTo>
                  <a:pt x="86197" y="102341"/>
                  <a:pt x="68075" y="92033"/>
                  <a:pt x="65249" y="48007"/>
                </a:cubicBezTo>
                <a:cubicBezTo>
                  <a:pt x="62538" y="5731"/>
                  <a:pt x="27830" y="1"/>
                  <a:pt x="921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6"/>
        <p:cNvGrpSpPr/>
        <p:nvPr/>
      </p:nvGrpSpPr>
      <p:grpSpPr>
        <a:xfrm>
          <a:off x="0" y="0"/>
          <a:ext cx="0" cy="0"/>
          <a:chOff x="0" y="0"/>
          <a:chExt cx="0" cy="0"/>
        </a:xfrm>
      </p:grpSpPr>
      <p:sp>
        <p:nvSpPr>
          <p:cNvPr id="47" name="Google Shape;47;p7"/>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48" name="Google Shape;48;p7"/>
          <p:cNvSpPr txBox="1">
            <a:spLocks noGrp="1"/>
          </p:cNvSpPr>
          <p:nvPr>
            <p:ph type="body" idx="1"/>
          </p:nvPr>
        </p:nvSpPr>
        <p:spPr>
          <a:xfrm>
            <a:off x="720000" y="1152475"/>
            <a:ext cx="4837500" cy="22257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Clr>
                <a:srgbClr val="434343"/>
              </a:buClr>
              <a:buSzPts val="1400"/>
              <a:buChar char="●"/>
              <a:defRPr sz="1400">
                <a:solidFill>
                  <a:srgbClr val="434343"/>
                </a:solidFill>
              </a:defRPr>
            </a:lvl1pPr>
            <a:lvl2pPr marL="914400" lvl="1" indent="-317500" rtl="0">
              <a:lnSpc>
                <a:spcPct val="115000"/>
              </a:lnSpc>
              <a:spcBef>
                <a:spcPts val="0"/>
              </a:spcBef>
              <a:spcAft>
                <a:spcPts val="0"/>
              </a:spcAft>
              <a:buClr>
                <a:srgbClr val="434343"/>
              </a:buClr>
              <a:buSzPts val="1400"/>
              <a:buChar char="○"/>
              <a:defRPr>
                <a:solidFill>
                  <a:srgbClr val="434343"/>
                </a:solidFill>
              </a:defRPr>
            </a:lvl2pPr>
            <a:lvl3pPr marL="1371600" lvl="2" indent="-317500" rtl="0">
              <a:lnSpc>
                <a:spcPct val="115000"/>
              </a:lnSpc>
              <a:spcBef>
                <a:spcPts val="0"/>
              </a:spcBef>
              <a:spcAft>
                <a:spcPts val="0"/>
              </a:spcAft>
              <a:buClr>
                <a:srgbClr val="434343"/>
              </a:buClr>
              <a:buSzPts val="1400"/>
              <a:buChar char="■"/>
              <a:defRPr>
                <a:solidFill>
                  <a:srgbClr val="434343"/>
                </a:solidFill>
              </a:defRPr>
            </a:lvl3pPr>
            <a:lvl4pPr marL="1828800" lvl="3" indent="-317500" rtl="0">
              <a:lnSpc>
                <a:spcPct val="115000"/>
              </a:lnSpc>
              <a:spcBef>
                <a:spcPts val="0"/>
              </a:spcBef>
              <a:spcAft>
                <a:spcPts val="0"/>
              </a:spcAft>
              <a:buClr>
                <a:srgbClr val="434343"/>
              </a:buClr>
              <a:buSzPts val="1400"/>
              <a:buChar char="●"/>
              <a:defRPr>
                <a:solidFill>
                  <a:srgbClr val="434343"/>
                </a:solidFill>
              </a:defRPr>
            </a:lvl4pPr>
            <a:lvl5pPr marL="2286000" lvl="4" indent="-317500" rtl="0">
              <a:lnSpc>
                <a:spcPct val="115000"/>
              </a:lnSpc>
              <a:spcBef>
                <a:spcPts val="0"/>
              </a:spcBef>
              <a:spcAft>
                <a:spcPts val="0"/>
              </a:spcAft>
              <a:buClr>
                <a:srgbClr val="434343"/>
              </a:buClr>
              <a:buSzPts val="1400"/>
              <a:buChar char="○"/>
              <a:defRPr>
                <a:solidFill>
                  <a:srgbClr val="434343"/>
                </a:solidFill>
              </a:defRPr>
            </a:lvl5pPr>
            <a:lvl6pPr marL="2743200" lvl="5" indent="-317500" rtl="0">
              <a:lnSpc>
                <a:spcPct val="115000"/>
              </a:lnSpc>
              <a:spcBef>
                <a:spcPts val="0"/>
              </a:spcBef>
              <a:spcAft>
                <a:spcPts val="0"/>
              </a:spcAft>
              <a:buClr>
                <a:srgbClr val="434343"/>
              </a:buClr>
              <a:buSzPts val="1400"/>
              <a:buChar char="■"/>
              <a:defRPr>
                <a:solidFill>
                  <a:srgbClr val="434343"/>
                </a:solidFill>
              </a:defRPr>
            </a:lvl6pPr>
            <a:lvl7pPr marL="3200400" lvl="6" indent="-317500" rtl="0">
              <a:lnSpc>
                <a:spcPct val="115000"/>
              </a:lnSpc>
              <a:spcBef>
                <a:spcPts val="0"/>
              </a:spcBef>
              <a:spcAft>
                <a:spcPts val="0"/>
              </a:spcAft>
              <a:buClr>
                <a:srgbClr val="434343"/>
              </a:buClr>
              <a:buSzPts val="1400"/>
              <a:buChar char="●"/>
              <a:defRPr>
                <a:solidFill>
                  <a:srgbClr val="434343"/>
                </a:solidFill>
              </a:defRPr>
            </a:lvl7pPr>
            <a:lvl8pPr marL="3657600" lvl="7" indent="-317500" rtl="0">
              <a:lnSpc>
                <a:spcPct val="115000"/>
              </a:lnSpc>
              <a:spcBef>
                <a:spcPts val="0"/>
              </a:spcBef>
              <a:spcAft>
                <a:spcPts val="0"/>
              </a:spcAft>
              <a:buClr>
                <a:srgbClr val="434343"/>
              </a:buClr>
              <a:buSzPts val="1400"/>
              <a:buChar char="○"/>
              <a:defRPr>
                <a:solidFill>
                  <a:srgbClr val="434343"/>
                </a:solidFill>
              </a:defRPr>
            </a:lvl8pPr>
            <a:lvl9pPr marL="4114800" lvl="8" indent="-317500" rtl="0">
              <a:lnSpc>
                <a:spcPct val="115000"/>
              </a:lnSpc>
              <a:spcBef>
                <a:spcPts val="0"/>
              </a:spcBef>
              <a:spcAft>
                <a:spcPts val="0"/>
              </a:spcAft>
              <a:buClr>
                <a:srgbClr val="434343"/>
              </a:buClr>
              <a:buSzPts val="1400"/>
              <a:buChar char="■"/>
              <a:defRPr>
                <a:solidFill>
                  <a:srgbClr val="434343"/>
                </a:solidFill>
              </a:defRPr>
            </a:lvl9pPr>
          </a:lstStyle>
          <a:p>
            <a:endParaRPr/>
          </a:p>
        </p:txBody>
      </p:sp>
      <p:sp>
        <p:nvSpPr>
          <p:cNvPr id="49" name="Google Shape;49;p7"/>
          <p:cNvSpPr/>
          <p:nvPr/>
        </p:nvSpPr>
        <p:spPr>
          <a:xfrm rot="10800000" flipH="1">
            <a:off x="7715148" y="0"/>
            <a:ext cx="1427515" cy="681789"/>
          </a:xfrm>
          <a:custGeom>
            <a:avLst/>
            <a:gdLst/>
            <a:ahLst/>
            <a:cxnLst/>
            <a:rect l="l" t="t" r="r" b="b"/>
            <a:pathLst>
              <a:path w="33557" h="16027" extrusionOk="0">
                <a:moveTo>
                  <a:pt x="30807" y="1"/>
                </a:moveTo>
                <a:cubicBezTo>
                  <a:pt x="11012" y="1"/>
                  <a:pt x="0" y="16027"/>
                  <a:pt x="0" y="16027"/>
                </a:cubicBezTo>
                <a:lnTo>
                  <a:pt x="33556" y="16027"/>
                </a:lnTo>
                <a:lnTo>
                  <a:pt x="33556" y="103"/>
                </a:lnTo>
                <a:cubicBezTo>
                  <a:pt x="32622" y="34"/>
                  <a:pt x="31705" y="1"/>
                  <a:pt x="3080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7"/>
          <p:cNvSpPr/>
          <p:nvPr/>
        </p:nvSpPr>
        <p:spPr>
          <a:xfrm>
            <a:off x="8615663" y="845638"/>
            <a:ext cx="172400" cy="172075"/>
          </a:xfrm>
          <a:custGeom>
            <a:avLst/>
            <a:gdLst/>
            <a:ahLst/>
            <a:cxnLst/>
            <a:rect l="l" t="t" r="r" b="b"/>
            <a:pathLst>
              <a:path w="6896" h="6883" extrusionOk="0">
                <a:moveTo>
                  <a:pt x="3449" y="0"/>
                </a:moveTo>
                <a:cubicBezTo>
                  <a:pt x="1554" y="0"/>
                  <a:pt x="14" y="1533"/>
                  <a:pt x="7" y="3429"/>
                </a:cubicBezTo>
                <a:cubicBezTo>
                  <a:pt x="0" y="5330"/>
                  <a:pt x="1535" y="6877"/>
                  <a:pt x="3435" y="6883"/>
                </a:cubicBezTo>
                <a:cubicBezTo>
                  <a:pt x="3440" y="6883"/>
                  <a:pt x="3445" y="6883"/>
                  <a:pt x="3450" y="6883"/>
                </a:cubicBezTo>
                <a:cubicBezTo>
                  <a:pt x="5343" y="6883"/>
                  <a:pt x="6881" y="5351"/>
                  <a:pt x="6887" y="3454"/>
                </a:cubicBezTo>
                <a:cubicBezTo>
                  <a:pt x="6895" y="1554"/>
                  <a:pt x="5360" y="8"/>
                  <a:pt x="3460" y="0"/>
                </a:cubicBezTo>
                <a:cubicBezTo>
                  <a:pt x="3456" y="0"/>
                  <a:pt x="3453" y="0"/>
                  <a:pt x="344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1"/>
        </a:solidFill>
        <a:effectLst/>
      </p:bgPr>
    </p:bg>
    <p:spTree>
      <p:nvGrpSpPr>
        <p:cNvPr id="1" name="Shape 69"/>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87"/>
        <p:cNvGrpSpPr/>
        <p:nvPr/>
      </p:nvGrpSpPr>
      <p:grpSpPr>
        <a:xfrm>
          <a:off x="0" y="0"/>
          <a:ext cx="0" cy="0"/>
          <a:chOff x="0" y="0"/>
          <a:chExt cx="0" cy="0"/>
        </a:xfrm>
      </p:grpSpPr>
      <p:sp>
        <p:nvSpPr>
          <p:cNvPr id="88" name="Google Shape;88;p14"/>
          <p:cNvSpPr txBox="1">
            <a:spLocks noGrp="1"/>
          </p:cNvSpPr>
          <p:nvPr>
            <p:ph type="title"/>
          </p:nvPr>
        </p:nvSpPr>
        <p:spPr>
          <a:xfrm>
            <a:off x="715100" y="4076600"/>
            <a:ext cx="4134300" cy="5319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25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89" name="Google Shape;89;p14"/>
          <p:cNvSpPr txBox="1">
            <a:spLocks noGrp="1"/>
          </p:cNvSpPr>
          <p:nvPr>
            <p:ph type="subTitle" idx="1"/>
          </p:nvPr>
        </p:nvSpPr>
        <p:spPr>
          <a:xfrm>
            <a:off x="715100" y="1373050"/>
            <a:ext cx="4134300" cy="27033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500"/>
              <a:buNone/>
              <a:defRPr sz="2900">
                <a:solidFill>
                  <a:schemeClr val="dk1"/>
                </a:solidFill>
              </a:defRPr>
            </a:lvl1pPr>
            <a:lvl2pPr lvl="1" algn="ctr" rtl="0">
              <a:lnSpc>
                <a:spcPct val="100000"/>
              </a:lnSpc>
              <a:spcBef>
                <a:spcPts val="0"/>
              </a:spcBef>
              <a:spcAft>
                <a:spcPts val="0"/>
              </a:spcAft>
              <a:buSzPts val="2500"/>
              <a:buNone/>
              <a:defRPr sz="2500"/>
            </a:lvl2pPr>
            <a:lvl3pPr lvl="2" algn="ctr" rtl="0">
              <a:lnSpc>
                <a:spcPct val="100000"/>
              </a:lnSpc>
              <a:spcBef>
                <a:spcPts val="0"/>
              </a:spcBef>
              <a:spcAft>
                <a:spcPts val="0"/>
              </a:spcAft>
              <a:buSzPts val="2500"/>
              <a:buNone/>
              <a:defRPr sz="2500"/>
            </a:lvl3pPr>
            <a:lvl4pPr lvl="3" algn="ctr" rtl="0">
              <a:lnSpc>
                <a:spcPct val="100000"/>
              </a:lnSpc>
              <a:spcBef>
                <a:spcPts val="0"/>
              </a:spcBef>
              <a:spcAft>
                <a:spcPts val="0"/>
              </a:spcAft>
              <a:buSzPts val="2500"/>
              <a:buNone/>
              <a:defRPr sz="2500"/>
            </a:lvl4pPr>
            <a:lvl5pPr lvl="4" algn="ctr" rtl="0">
              <a:lnSpc>
                <a:spcPct val="100000"/>
              </a:lnSpc>
              <a:spcBef>
                <a:spcPts val="0"/>
              </a:spcBef>
              <a:spcAft>
                <a:spcPts val="0"/>
              </a:spcAft>
              <a:buSzPts val="2500"/>
              <a:buNone/>
              <a:defRPr sz="2500"/>
            </a:lvl5pPr>
            <a:lvl6pPr lvl="5" algn="ctr" rtl="0">
              <a:lnSpc>
                <a:spcPct val="100000"/>
              </a:lnSpc>
              <a:spcBef>
                <a:spcPts val="0"/>
              </a:spcBef>
              <a:spcAft>
                <a:spcPts val="0"/>
              </a:spcAft>
              <a:buSzPts val="2500"/>
              <a:buNone/>
              <a:defRPr sz="2500"/>
            </a:lvl6pPr>
            <a:lvl7pPr lvl="6" algn="ctr" rtl="0">
              <a:lnSpc>
                <a:spcPct val="100000"/>
              </a:lnSpc>
              <a:spcBef>
                <a:spcPts val="0"/>
              </a:spcBef>
              <a:spcAft>
                <a:spcPts val="0"/>
              </a:spcAft>
              <a:buSzPts val="2500"/>
              <a:buNone/>
              <a:defRPr sz="2500"/>
            </a:lvl7pPr>
            <a:lvl8pPr lvl="7" algn="ctr" rtl="0">
              <a:lnSpc>
                <a:spcPct val="100000"/>
              </a:lnSpc>
              <a:spcBef>
                <a:spcPts val="0"/>
              </a:spcBef>
              <a:spcAft>
                <a:spcPts val="0"/>
              </a:spcAft>
              <a:buSzPts val="2500"/>
              <a:buNone/>
              <a:defRPr sz="2500"/>
            </a:lvl8pPr>
            <a:lvl9pPr lvl="8" algn="ctr" rtl="0">
              <a:lnSpc>
                <a:spcPct val="100000"/>
              </a:lnSpc>
              <a:spcBef>
                <a:spcPts val="0"/>
              </a:spcBef>
              <a:spcAft>
                <a:spcPts val="0"/>
              </a:spcAft>
              <a:buSzPts val="2500"/>
              <a:buNone/>
              <a:defRPr sz="2500"/>
            </a:lvl9pPr>
          </a:lstStyle>
          <a:p>
            <a:endParaRPr/>
          </a:p>
        </p:txBody>
      </p:sp>
      <p:sp>
        <p:nvSpPr>
          <p:cNvPr id="90" name="Google Shape;90;p14"/>
          <p:cNvSpPr/>
          <p:nvPr/>
        </p:nvSpPr>
        <p:spPr>
          <a:xfrm>
            <a:off x="715100" y="4892051"/>
            <a:ext cx="2694892" cy="251448"/>
          </a:xfrm>
          <a:custGeom>
            <a:avLst/>
            <a:gdLst/>
            <a:ahLst/>
            <a:cxnLst/>
            <a:rect l="l" t="t" r="r" b="b"/>
            <a:pathLst>
              <a:path w="56553" h="8333" extrusionOk="0">
                <a:moveTo>
                  <a:pt x="29812" y="0"/>
                </a:moveTo>
                <a:cubicBezTo>
                  <a:pt x="21434" y="0"/>
                  <a:pt x="11363" y="2083"/>
                  <a:pt x="1" y="8332"/>
                </a:cubicBezTo>
                <a:lnTo>
                  <a:pt x="56552" y="8332"/>
                </a:lnTo>
                <a:cubicBezTo>
                  <a:pt x="56552" y="8332"/>
                  <a:pt x="46568" y="0"/>
                  <a:pt x="298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14"/>
          <p:cNvSpPr/>
          <p:nvPr/>
        </p:nvSpPr>
        <p:spPr>
          <a:xfrm rot="-7124095" flipH="1">
            <a:off x="170267" y="-1947026"/>
            <a:ext cx="2709699" cy="3616376"/>
          </a:xfrm>
          <a:custGeom>
            <a:avLst/>
            <a:gdLst/>
            <a:ahLst/>
            <a:cxnLst/>
            <a:rect l="l" t="t" r="r" b="b"/>
            <a:pathLst>
              <a:path w="171522" h="134197" extrusionOk="0">
                <a:moveTo>
                  <a:pt x="72834" y="1"/>
                </a:moveTo>
                <a:cubicBezTo>
                  <a:pt x="44140" y="1"/>
                  <a:pt x="15956" y="10982"/>
                  <a:pt x="0" y="18511"/>
                </a:cubicBezTo>
                <a:lnTo>
                  <a:pt x="0" y="134196"/>
                </a:lnTo>
                <a:lnTo>
                  <a:pt x="153413" y="134196"/>
                </a:lnTo>
                <a:cubicBezTo>
                  <a:pt x="164066" y="117585"/>
                  <a:pt x="171521" y="92873"/>
                  <a:pt x="132092" y="85809"/>
                </a:cubicBezTo>
                <a:cubicBezTo>
                  <a:pt x="85891" y="77533"/>
                  <a:pt x="147023" y="15745"/>
                  <a:pt x="96520" y="2829"/>
                </a:cubicBezTo>
                <a:cubicBezTo>
                  <a:pt x="88751" y="842"/>
                  <a:pt x="80773" y="1"/>
                  <a:pt x="7283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14"/>
          <p:cNvSpPr/>
          <p:nvPr/>
        </p:nvSpPr>
        <p:spPr>
          <a:xfrm>
            <a:off x="8333750" y="1586838"/>
            <a:ext cx="390625" cy="390700"/>
          </a:xfrm>
          <a:custGeom>
            <a:avLst/>
            <a:gdLst/>
            <a:ahLst/>
            <a:cxnLst/>
            <a:rect l="l" t="t" r="r" b="b"/>
            <a:pathLst>
              <a:path w="15625" h="15628" extrusionOk="0">
                <a:moveTo>
                  <a:pt x="7813" y="0"/>
                </a:moveTo>
                <a:cubicBezTo>
                  <a:pt x="3498" y="0"/>
                  <a:pt x="1" y="3498"/>
                  <a:pt x="1" y="7814"/>
                </a:cubicBezTo>
                <a:cubicBezTo>
                  <a:pt x="1" y="9886"/>
                  <a:pt x="824" y="11873"/>
                  <a:pt x="2289" y="13339"/>
                </a:cubicBezTo>
                <a:cubicBezTo>
                  <a:pt x="3754" y="14804"/>
                  <a:pt x="5741" y="15627"/>
                  <a:pt x="7813" y="15627"/>
                </a:cubicBezTo>
                <a:cubicBezTo>
                  <a:pt x="9885" y="15627"/>
                  <a:pt x="11872" y="14804"/>
                  <a:pt x="13337" y="13339"/>
                </a:cubicBezTo>
                <a:cubicBezTo>
                  <a:pt x="14802" y="11873"/>
                  <a:pt x="15625" y="9886"/>
                  <a:pt x="15625" y="7814"/>
                </a:cubicBezTo>
                <a:cubicBezTo>
                  <a:pt x="15625" y="5742"/>
                  <a:pt x="14802" y="3755"/>
                  <a:pt x="13337" y="2288"/>
                </a:cubicBezTo>
                <a:cubicBezTo>
                  <a:pt x="11872" y="824"/>
                  <a:pt x="9885" y="0"/>
                  <a:pt x="78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14"/>
          <p:cNvSpPr/>
          <p:nvPr/>
        </p:nvSpPr>
        <p:spPr>
          <a:xfrm flipH="1">
            <a:off x="6076863" y="-2475"/>
            <a:ext cx="3067137" cy="1146673"/>
          </a:xfrm>
          <a:custGeom>
            <a:avLst/>
            <a:gdLst/>
            <a:ahLst/>
            <a:cxnLst/>
            <a:rect l="l" t="t" r="r" b="b"/>
            <a:pathLst>
              <a:path w="99236" h="29908" extrusionOk="0">
                <a:moveTo>
                  <a:pt x="0" y="0"/>
                </a:moveTo>
                <a:lnTo>
                  <a:pt x="0" y="28045"/>
                </a:lnTo>
                <a:cubicBezTo>
                  <a:pt x="4817" y="28844"/>
                  <a:pt x="13138" y="29908"/>
                  <a:pt x="23286" y="29908"/>
                </a:cubicBezTo>
                <a:cubicBezTo>
                  <a:pt x="45706" y="29908"/>
                  <a:pt x="77046" y="24716"/>
                  <a:pt x="9923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Numbers and text">
  <p:cSld name="BLANK_1_1_1_1_1_1">
    <p:spTree>
      <p:nvGrpSpPr>
        <p:cNvPr id="1" name="Shape 195"/>
        <p:cNvGrpSpPr/>
        <p:nvPr/>
      </p:nvGrpSpPr>
      <p:grpSpPr>
        <a:xfrm>
          <a:off x="0" y="0"/>
          <a:ext cx="0" cy="0"/>
          <a:chOff x="0" y="0"/>
          <a:chExt cx="0" cy="0"/>
        </a:xfrm>
      </p:grpSpPr>
      <p:sp>
        <p:nvSpPr>
          <p:cNvPr id="196" name="Google Shape;196;p25"/>
          <p:cNvSpPr txBox="1">
            <a:spLocks noGrp="1"/>
          </p:cNvSpPr>
          <p:nvPr>
            <p:ph type="title" hasCustomPrompt="1"/>
          </p:nvPr>
        </p:nvSpPr>
        <p:spPr>
          <a:xfrm>
            <a:off x="715100" y="540000"/>
            <a:ext cx="3687300" cy="705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200"/>
              <a:buNone/>
              <a:defRPr sz="4000">
                <a:solidFill>
                  <a:schemeClr val="dk2"/>
                </a:solidFill>
              </a:defRPr>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197" name="Google Shape;197;p25"/>
          <p:cNvSpPr txBox="1">
            <a:spLocks noGrp="1"/>
          </p:cNvSpPr>
          <p:nvPr>
            <p:ph type="subTitle" idx="1"/>
          </p:nvPr>
        </p:nvSpPr>
        <p:spPr>
          <a:xfrm>
            <a:off x="715100" y="1246026"/>
            <a:ext cx="3687300" cy="355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98" name="Google Shape;198;p25"/>
          <p:cNvSpPr txBox="1">
            <a:spLocks noGrp="1"/>
          </p:cNvSpPr>
          <p:nvPr>
            <p:ph type="title" idx="2" hasCustomPrompt="1"/>
          </p:nvPr>
        </p:nvSpPr>
        <p:spPr>
          <a:xfrm>
            <a:off x="715100" y="2043349"/>
            <a:ext cx="3687300" cy="705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200"/>
              <a:buNone/>
              <a:defRPr sz="4000">
                <a:solidFill>
                  <a:schemeClr val="lt2"/>
                </a:solidFill>
              </a:defRPr>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199" name="Google Shape;199;p25"/>
          <p:cNvSpPr txBox="1">
            <a:spLocks noGrp="1"/>
          </p:cNvSpPr>
          <p:nvPr>
            <p:ph type="subTitle" idx="3"/>
          </p:nvPr>
        </p:nvSpPr>
        <p:spPr>
          <a:xfrm>
            <a:off x="715100" y="2749375"/>
            <a:ext cx="3687300" cy="355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00" name="Google Shape;200;p25"/>
          <p:cNvSpPr txBox="1">
            <a:spLocks noGrp="1"/>
          </p:cNvSpPr>
          <p:nvPr>
            <p:ph type="title" idx="4" hasCustomPrompt="1"/>
          </p:nvPr>
        </p:nvSpPr>
        <p:spPr>
          <a:xfrm>
            <a:off x="715100" y="3546675"/>
            <a:ext cx="3687300" cy="705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200"/>
              <a:buNone/>
              <a:defRPr sz="4000">
                <a:solidFill>
                  <a:schemeClr val="dk2"/>
                </a:solidFill>
              </a:defRPr>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201" name="Google Shape;201;p25"/>
          <p:cNvSpPr txBox="1">
            <a:spLocks noGrp="1"/>
          </p:cNvSpPr>
          <p:nvPr>
            <p:ph type="subTitle" idx="5"/>
          </p:nvPr>
        </p:nvSpPr>
        <p:spPr>
          <a:xfrm>
            <a:off x="715100" y="4252700"/>
            <a:ext cx="3687300" cy="355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02" name="Google Shape;202;p25"/>
          <p:cNvSpPr/>
          <p:nvPr/>
        </p:nvSpPr>
        <p:spPr>
          <a:xfrm rot="10800000" flipH="1">
            <a:off x="6952457" y="11"/>
            <a:ext cx="2190265" cy="681789"/>
          </a:xfrm>
          <a:custGeom>
            <a:avLst/>
            <a:gdLst/>
            <a:ahLst/>
            <a:cxnLst/>
            <a:rect l="l" t="t" r="r" b="b"/>
            <a:pathLst>
              <a:path w="33557" h="16027" extrusionOk="0">
                <a:moveTo>
                  <a:pt x="30807" y="1"/>
                </a:moveTo>
                <a:cubicBezTo>
                  <a:pt x="11012" y="1"/>
                  <a:pt x="0" y="16027"/>
                  <a:pt x="0" y="16027"/>
                </a:cubicBezTo>
                <a:lnTo>
                  <a:pt x="33556" y="16027"/>
                </a:lnTo>
                <a:lnTo>
                  <a:pt x="33556" y="103"/>
                </a:lnTo>
                <a:cubicBezTo>
                  <a:pt x="32622" y="34"/>
                  <a:pt x="31705" y="1"/>
                  <a:pt x="3080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25"/>
          <p:cNvSpPr/>
          <p:nvPr/>
        </p:nvSpPr>
        <p:spPr>
          <a:xfrm rot="5400000">
            <a:off x="-1197065" y="2139129"/>
            <a:ext cx="2807856" cy="413733"/>
          </a:xfrm>
          <a:custGeom>
            <a:avLst/>
            <a:gdLst/>
            <a:ahLst/>
            <a:cxnLst/>
            <a:rect l="l" t="t" r="r" b="b"/>
            <a:pathLst>
              <a:path w="56553" h="8333" extrusionOk="0">
                <a:moveTo>
                  <a:pt x="29812" y="0"/>
                </a:moveTo>
                <a:cubicBezTo>
                  <a:pt x="21434" y="0"/>
                  <a:pt x="11363" y="2083"/>
                  <a:pt x="1" y="8332"/>
                </a:cubicBezTo>
                <a:lnTo>
                  <a:pt x="56552" y="8332"/>
                </a:lnTo>
                <a:cubicBezTo>
                  <a:pt x="56552" y="8332"/>
                  <a:pt x="46568" y="0"/>
                  <a:pt x="298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25"/>
          <p:cNvSpPr/>
          <p:nvPr/>
        </p:nvSpPr>
        <p:spPr>
          <a:xfrm flipH="1">
            <a:off x="6047311" y="3482549"/>
            <a:ext cx="4153114" cy="1896125"/>
          </a:xfrm>
          <a:custGeom>
            <a:avLst/>
            <a:gdLst/>
            <a:ahLst/>
            <a:cxnLst/>
            <a:rect l="l" t="t" r="r" b="b"/>
            <a:pathLst>
              <a:path w="179284" h="126556" extrusionOk="0">
                <a:moveTo>
                  <a:pt x="9216" y="1"/>
                </a:moveTo>
                <a:cubicBezTo>
                  <a:pt x="5266" y="1"/>
                  <a:pt x="2041" y="259"/>
                  <a:pt x="0" y="480"/>
                </a:cubicBezTo>
                <a:lnTo>
                  <a:pt x="0" y="126555"/>
                </a:lnTo>
                <a:lnTo>
                  <a:pt x="179283" y="126555"/>
                </a:lnTo>
                <a:cubicBezTo>
                  <a:pt x="175399" y="105738"/>
                  <a:pt x="159273" y="97986"/>
                  <a:pt x="140898" y="97986"/>
                </a:cubicBezTo>
                <a:cubicBezTo>
                  <a:pt x="135327" y="97986"/>
                  <a:pt x="129549" y="98699"/>
                  <a:pt x="123843" y="99976"/>
                </a:cubicBezTo>
                <a:cubicBezTo>
                  <a:pt x="117916" y="101303"/>
                  <a:pt x="111662" y="102341"/>
                  <a:pt x="105529" y="102341"/>
                </a:cubicBezTo>
                <a:cubicBezTo>
                  <a:pt x="86197" y="102341"/>
                  <a:pt x="68075" y="92033"/>
                  <a:pt x="65249" y="48007"/>
                </a:cubicBezTo>
                <a:cubicBezTo>
                  <a:pt x="62538" y="5731"/>
                  <a:pt x="27830" y="1"/>
                  <a:pt x="921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25"/>
          <p:cNvSpPr/>
          <p:nvPr/>
        </p:nvSpPr>
        <p:spPr>
          <a:xfrm>
            <a:off x="8428888" y="3374600"/>
            <a:ext cx="172400" cy="172075"/>
          </a:xfrm>
          <a:custGeom>
            <a:avLst/>
            <a:gdLst/>
            <a:ahLst/>
            <a:cxnLst/>
            <a:rect l="l" t="t" r="r" b="b"/>
            <a:pathLst>
              <a:path w="6896" h="6883" extrusionOk="0">
                <a:moveTo>
                  <a:pt x="3449" y="0"/>
                </a:moveTo>
                <a:cubicBezTo>
                  <a:pt x="1554" y="0"/>
                  <a:pt x="14" y="1533"/>
                  <a:pt x="7" y="3429"/>
                </a:cubicBezTo>
                <a:cubicBezTo>
                  <a:pt x="0" y="5330"/>
                  <a:pt x="1535" y="6877"/>
                  <a:pt x="3435" y="6883"/>
                </a:cubicBezTo>
                <a:cubicBezTo>
                  <a:pt x="3440" y="6883"/>
                  <a:pt x="3445" y="6883"/>
                  <a:pt x="3450" y="6883"/>
                </a:cubicBezTo>
                <a:cubicBezTo>
                  <a:pt x="5343" y="6883"/>
                  <a:pt x="6881" y="5351"/>
                  <a:pt x="6887" y="3454"/>
                </a:cubicBezTo>
                <a:cubicBezTo>
                  <a:pt x="6895" y="1554"/>
                  <a:pt x="5360" y="8"/>
                  <a:pt x="3460" y="0"/>
                </a:cubicBezTo>
                <a:cubicBezTo>
                  <a:pt x="3456" y="0"/>
                  <a:pt x="3453" y="0"/>
                  <a:pt x="344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264"/>
        <p:cNvGrpSpPr/>
        <p:nvPr/>
      </p:nvGrpSpPr>
      <p:grpSpPr>
        <a:xfrm>
          <a:off x="0" y="0"/>
          <a:ext cx="0" cy="0"/>
          <a:chOff x="0" y="0"/>
          <a:chExt cx="0" cy="0"/>
        </a:xfrm>
      </p:grpSpPr>
      <p:sp>
        <p:nvSpPr>
          <p:cNvPr id="265" name="Google Shape;265;p34"/>
          <p:cNvSpPr/>
          <p:nvPr/>
        </p:nvSpPr>
        <p:spPr>
          <a:xfrm flipH="1">
            <a:off x="5300025" y="14575"/>
            <a:ext cx="3843975" cy="446464"/>
          </a:xfrm>
          <a:custGeom>
            <a:avLst/>
            <a:gdLst/>
            <a:ahLst/>
            <a:cxnLst/>
            <a:rect l="l" t="t" r="r" b="b"/>
            <a:pathLst>
              <a:path w="71383" h="15474" extrusionOk="0">
                <a:moveTo>
                  <a:pt x="0" y="0"/>
                </a:moveTo>
                <a:cubicBezTo>
                  <a:pt x="11106" y="11605"/>
                  <a:pt x="22739" y="15473"/>
                  <a:pt x="33314" y="15473"/>
                </a:cubicBezTo>
                <a:cubicBezTo>
                  <a:pt x="54464" y="15473"/>
                  <a:pt x="71382" y="0"/>
                  <a:pt x="7138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34"/>
          <p:cNvSpPr/>
          <p:nvPr/>
        </p:nvSpPr>
        <p:spPr>
          <a:xfrm>
            <a:off x="-528025" y="2395725"/>
            <a:ext cx="6268665" cy="2862064"/>
          </a:xfrm>
          <a:custGeom>
            <a:avLst/>
            <a:gdLst/>
            <a:ahLst/>
            <a:cxnLst/>
            <a:rect l="l" t="t" r="r" b="b"/>
            <a:pathLst>
              <a:path w="179284" h="126556" extrusionOk="0">
                <a:moveTo>
                  <a:pt x="9216" y="1"/>
                </a:moveTo>
                <a:cubicBezTo>
                  <a:pt x="5266" y="1"/>
                  <a:pt x="2041" y="259"/>
                  <a:pt x="0" y="480"/>
                </a:cubicBezTo>
                <a:lnTo>
                  <a:pt x="0" y="126555"/>
                </a:lnTo>
                <a:lnTo>
                  <a:pt x="179283" y="126555"/>
                </a:lnTo>
                <a:cubicBezTo>
                  <a:pt x="175399" y="105738"/>
                  <a:pt x="159273" y="97986"/>
                  <a:pt x="140898" y="97986"/>
                </a:cubicBezTo>
                <a:cubicBezTo>
                  <a:pt x="135327" y="97986"/>
                  <a:pt x="129549" y="98699"/>
                  <a:pt x="123843" y="99976"/>
                </a:cubicBezTo>
                <a:cubicBezTo>
                  <a:pt x="117916" y="101303"/>
                  <a:pt x="111662" y="102341"/>
                  <a:pt x="105529" y="102341"/>
                </a:cubicBezTo>
                <a:cubicBezTo>
                  <a:pt x="86197" y="102341"/>
                  <a:pt x="68075" y="92033"/>
                  <a:pt x="65249" y="48007"/>
                </a:cubicBezTo>
                <a:cubicBezTo>
                  <a:pt x="62538" y="5731"/>
                  <a:pt x="27830" y="1"/>
                  <a:pt x="921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34"/>
          <p:cNvSpPr/>
          <p:nvPr/>
        </p:nvSpPr>
        <p:spPr>
          <a:xfrm rot="-7607004">
            <a:off x="7105414" y="1635686"/>
            <a:ext cx="4260183" cy="3333122"/>
          </a:xfrm>
          <a:custGeom>
            <a:avLst/>
            <a:gdLst/>
            <a:ahLst/>
            <a:cxnLst/>
            <a:rect l="l" t="t" r="r" b="b"/>
            <a:pathLst>
              <a:path w="171522" h="134197" extrusionOk="0">
                <a:moveTo>
                  <a:pt x="72834" y="1"/>
                </a:moveTo>
                <a:cubicBezTo>
                  <a:pt x="44140" y="1"/>
                  <a:pt x="15956" y="10982"/>
                  <a:pt x="0" y="18511"/>
                </a:cubicBezTo>
                <a:lnTo>
                  <a:pt x="0" y="134196"/>
                </a:lnTo>
                <a:lnTo>
                  <a:pt x="153413" y="134196"/>
                </a:lnTo>
                <a:cubicBezTo>
                  <a:pt x="164066" y="117585"/>
                  <a:pt x="171521" y="92873"/>
                  <a:pt x="132092" y="85809"/>
                </a:cubicBezTo>
                <a:cubicBezTo>
                  <a:pt x="85891" y="77533"/>
                  <a:pt x="147023" y="15745"/>
                  <a:pt x="96520" y="2829"/>
                </a:cubicBezTo>
                <a:cubicBezTo>
                  <a:pt x="88751" y="842"/>
                  <a:pt x="80773" y="1"/>
                  <a:pt x="7283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34"/>
          <p:cNvSpPr/>
          <p:nvPr/>
        </p:nvSpPr>
        <p:spPr>
          <a:xfrm rot="-8742555">
            <a:off x="3031203" y="3743814"/>
            <a:ext cx="390630" cy="390705"/>
          </a:xfrm>
          <a:custGeom>
            <a:avLst/>
            <a:gdLst/>
            <a:ahLst/>
            <a:cxnLst/>
            <a:rect l="l" t="t" r="r" b="b"/>
            <a:pathLst>
              <a:path w="15625" h="15628" extrusionOk="0">
                <a:moveTo>
                  <a:pt x="7813" y="0"/>
                </a:moveTo>
                <a:cubicBezTo>
                  <a:pt x="3498" y="0"/>
                  <a:pt x="1" y="3498"/>
                  <a:pt x="1" y="7814"/>
                </a:cubicBezTo>
                <a:cubicBezTo>
                  <a:pt x="1" y="9886"/>
                  <a:pt x="824" y="11873"/>
                  <a:pt x="2289" y="13339"/>
                </a:cubicBezTo>
                <a:cubicBezTo>
                  <a:pt x="3754" y="14804"/>
                  <a:pt x="5741" y="15627"/>
                  <a:pt x="7813" y="15627"/>
                </a:cubicBezTo>
                <a:cubicBezTo>
                  <a:pt x="9885" y="15627"/>
                  <a:pt x="11872" y="14804"/>
                  <a:pt x="13337" y="13339"/>
                </a:cubicBezTo>
                <a:cubicBezTo>
                  <a:pt x="14802" y="11873"/>
                  <a:pt x="15625" y="9886"/>
                  <a:pt x="15625" y="7814"/>
                </a:cubicBezTo>
                <a:cubicBezTo>
                  <a:pt x="15625" y="5742"/>
                  <a:pt x="14802" y="3755"/>
                  <a:pt x="13337" y="2288"/>
                </a:cubicBezTo>
                <a:cubicBezTo>
                  <a:pt x="11872" y="824"/>
                  <a:pt x="9885" y="0"/>
                  <a:pt x="78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34"/>
          <p:cNvSpPr/>
          <p:nvPr/>
        </p:nvSpPr>
        <p:spPr>
          <a:xfrm rot="-8742555">
            <a:off x="2239265" y="3106455"/>
            <a:ext cx="172402" cy="172077"/>
          </a:xfrm>
          <a:custGeom>
            <a:avLst/>
            <a:gdLst/>
            <a:ahLst/>
            <a:cxnLst/>
            <a:rect l="l" t="t" r="r" b="b"/>
            <a:pathLst>
              <a:path w="6896" h="6883" extrusionOk="0">
                <a:moveTo>
                  <a:pt x="3449" y="0"/>
                </a:moveTo>
                <a:cubicBezTo>
                  <a:pt x="1554" y="0"/>
                  <a:pt x="14" y="1533"/>
                  <a:pt x="7" y="3429"/>
                </a:cubicBezTo>
                <a:cubicBezTo>
                  <a:pt x="0" y="5330"/>
                  <a:pt x="1535" y="6877"/>
                  <a:pt x="3435" y="6883"/>
                </a:cubicBezTo>
                <a:cubicBezTo>
                  <a:pt x="3440" y="6883"/>
                  <a:pt x="3445" y="6883"/>
                  <a:pt x="3450" y="6883"/>
                </a:cubicBezTo>
                <a:cubicBezTo>
                  <a:pt x="5343" y="6883"/>
                  <a:pt x="6881" y="5351"/>
                  <a:pt x="6887" y="3454"/>
                </a:cubicBezTo>
                <a:cubicBezTo>
                  <a:pt x="6895" y="1554"/>
                  <a:pt x="5360" y="8"/>
                  <a:pt x="3460" y="0"/>
                </a:cubicBezTo>
                <a:cubicBezTo>
                  <a:pt x="3456" y="0"/>
                  <a:pt x="3453" y="0"/>
                  <a:pt x="344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1">
  <p:cSld name="BLANK_1_1_1_1_1_1_1_1">
    <p:spTree>
      <p:nvGrpSpPr>
        <p:cNvPr id="1" name="Shape 270"/>
        <p:cNvGrpSpPr/>
        <p:nvPr/>
      </p:nvGrpSpPr>
      <p:grpSpPr>
        <a:xfrm>
          <a:off x="0" y="0"/>
          <a:ext cx="0" cy="0"/>
          <a:chOff x="0" y="0"/>
          <a:chExt cx="0" cy="0"/>
        </a:xfrm>
      </p:grpSpPr>
      <p:sp>
        <p:nvSpPr>
          <p:cNvPr id="271" name="Google Shape;271;p35"/>
          <p:cNvSpPr/>
          <p:nvPr/>
        </p:nvSpPr>
        <p:spPr>
          <a:xfrm rot="10800000">
            <a:off x="4185900" y="0"/>
            <a:ext cx="4958099" cy="1470264"/>
          </a:xfrm>
          <a:custGeom>
            <a:avLst/>
            <a:gdLst/>
            <a:ahLst/>
            <a:cxnLst/>
            <a:rect l="l" t="t" r="r" b="b"/>
            <a:pathLst>
              <a:path w="179284" h="126556" extrusionOk="0">
                <a:moveTo>
                  <a:pt x="9216" y="1"/>
                </a:moveTo>
                <a:cubicBezTo>
                  <a:pt x="5266" y="1"/>
                  <a:pt x="2041" y="259"/>
                  <a:pt x="0" y="480"/>
                </a:cubicBezTo>
                <a:lnTo>
                  <a:pt x="0" y="126555"/>
                </a:lnTo>
                <a:lnTo>
                  <a:pt x="179283" y="126555"/>
                </a:lnTo>
                <a:cubicBezTo>
                  <a:pt x="175399" y="105738"/>
                  <a:pt x="159273" y="97986"/>
                  <a:pt x="140898" y="97986"/>
                </a:cubicBezTo>
                <a:cubicBezTo>
                  <a:pt x="135327" y="97986"/>
                  <a:pt x="129549" y="98699"/>
                  <a:pt x="123843" y="99976"/>
                </a:cubicBezTo>
                <a:cubicBezTo>
                  <a:pt x="117916" y="101303"/>
                  <a:pt x="111662" y="102341"/>
                  <a:pt x="105529" y="102341"/>
                </a:cubicBezTo>
                <a:cubicBezTo>
                  <a:pt x="86197" y="102341"/>
                  <a:pt x="68075" y="92033"/>
                  <a:pt x="65249" y="48007"/>
                </a:cubicBezTo>
                <a:cubicBezTo>
                  <a:pt x="62538" y="5731"/>
                  <a:pt x="27830" y="1"/>
                  <a:pt x="921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35"/>
          <p:cNvSpPr/>
          <p:nvPr/>
        </p:nvSpPr>
        <p:spPr>
          <a:xfrm rot="10800000">
            <a:off x="6173849" y="786627"/>
            <a:ext cx="390625" cy="390700"/>
          </a:xfrm>
          <a:custGeom>
            <a:avLst/>
            <a:gdLst/>
            <a:ahLst/>
            <a:cxnLst/>
            <a:rect l="l" t="t" r="r" b="b"/>
            <a:pathLst>
              <a:path w="15625" h="15628" extrusionOk="0">
                <a:moveTo>
                  <a:pt x="7813" y="0"/>
                </a:moveTo>
                <a:cubicBezTo>
                  <a:pt x="3498" y="0"/>
                  <a:pt x="1" y="3498"/>
                  <a:pt x="1" y="7814"/>
                </a:cubicBezTo>
                <a:cubicBezTo>
                  <a:pt x="1" y="9886"/>
                  <a:pt x="824" y="11873"/>
                  <a:pt x="2289" y="13339"/>
                </a:cubicBezTo>
                <a:cubicBezTo>
                  <a:pt x="3754" y="14804"/>
                  <a:pt x="5741" y="15627"/>
                  <a:pt x="7813" y="15627"/>
                </a:cubicBezTo>
                <a:cubicBezTo>
                  <a:pt x="9885" y="15627"/>
                  <a:pt x="11872" y="14804"/>
                  <a:pt x="13337" y="13339"/>
                </a:cubicBezTo>
                <a:cubicBezTo>
                  <a:pt x="14802" y="11873"/>
                  <a:pt x="15625" y="9886"/>
                  <a:pt x="15625" y="7814"/>
                </a:cubicBezTo>
                <a:cubicBezTo>
                  <a:pt x="15625" y="5742"/>
                  <a:pt x="14802" y="3755"/>
                  <a:pt x="13337" y="2288"/>
                </a:cubicBezTo>
                <a:cubicBezTo>
                  <a:pt x="11872" y="824"/>
                  <a:pt x="9885" y="0"/>
                  <a:pt x="78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35"/>
          <p:cNvSpPr/>
          <p:nvPr/>
        </p:nvSpPr>
        <p:spPr>
          <a:xfrm rot="10800000">
            <a:off x="5117862" y="786627"/>
            <a:ext cx="172400" cy="172075"/>
          </a:xfrm>
          <a:custGeom>
            <a:avLst/>
            <a:gdLst/>
            <a:ahLst/>
            <a:cxnLst/>
            <a:rect l="l" t="t" r="r" b="b"/>
            <a:pathLst>
              <a:path w="6896" h="6883" extrusionOk="0">
                <a:moveTo>
                  <a:pt x="3449" y="0"/>
                </a:moveTo>
                <a:cubicBezTo>
                  <a:pt x="1554" y="0"/>
                  <a:pt x="14" y="1533"/>
                  <a:pt x="7" y="3429"/>
                </a:cubicBezTo>
                <a:cubicBezTo>
                  <a:pt x="0" y="5330"/>
                  <a:pt x="1535" y="6877"/>
                  <a:pt x="3435" y="6883"/>
                </a:cubicBezTo>
                <a:cubicBezTo>
                  <a:pt x="3440" y="6883"/>
                  <a:pt x="3445" y="6883"/>
                  <a:pt x="3450" y="6883"/>
                </a:cubicBezTo>
                <a:cubicBezTo>
                  <a:pt x="5343" y="6883"/>
                  <a:pt x="6881" y="5351"/>
                  <a:pt x="6887" y="3454"/>
                </a:cubicBezTo>
                <a:cubicBezTo>
                  <a:pt x="6895" y="1554"/>
                  <a:pt x="5360" y="8"/>
                  <a:pt x="3460" y="0"/>
                </a:cubicBezTo>
                <a:cubicBezTo>
                  <a:pt x="3456" y="0"/>
                  <a:pt x="3453" y="0"/>
                  <a:pt x="344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35"/>
          <p:cNvSpPr/>
          <p:nvPr/>
        </p:nvSpPr>
        <p:spPr>
          <a:xfrm flipH="1">
            <a:off x="1389" y="4501450"/>
            <a:ext cx="2132212" cy="681789"/>
          </a:xfrm>
          <a:custGeom>
            <a:avLst/>
            <a:gdLst/>
            <a:ahLst/>
            <a:cxnLst/>
            <a:rect l="l" t="t" r="r" b="b"/>
            <a:pathLst>
              <a:path w="33557" h="16027" extrusionOk="0">
                <a:moveTo>
                  <a:pt x="30807" y="1"/>
                </a:moveTo>
                <a:cubicBezTo>
                  <a:pt x="11012" y="1"/>
                  <a:pt x="0" y="16027"/>
                  <a:pt x="0" y="16027"/>
                </a:cubicBezTo>
                <a:lnTo>
                  <a:pt x="33556" y="16027"/>
                </a:lnTo>
                <a:lnTo>
                  <a:pt x="33556" y="103"/>
                </a:lnTo>
                <a:cubicBezTo>
                  <a:pt x="32622" y="34"/>
                  <a:pt x="31705" y="1"/>
                  <a:pt x="3080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000"/>
              <a:buFont typeface="Montserrat Black"/>
              <a:buNone/>
              <a:defRPr sz="3000">
                <a:solidFill>
                  <a:schemeClr val="dk1"/>
                </a:solidFill>
                <a:latin typeface="Montserrat Black"/>
                <a:ea typeface="Montserrat Black"/>
                <a:cs typeface="Montserrat Black"/>
                <a:sym typeface="Montserrat Black"/>
              </a:defRPr>
            </a:lvl1pPr>
            <a:lvl2pPr lvl="1"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2pPr>
            <a:lvl3pPr lvl="2"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3pPr>
            <a:lvl4pPr lvl="3"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4pPr>
            <a:lvl5pPr lvl="4"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5pPr>
            <a:lvl6pPr lvl="5"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6pPr>
            <a:lvl7pPr lvl="6"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7pPr>
            <a:lvl8pPr lvl="7"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8pPr>
            <a:lvl9pPr lvl="8"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1pPr>
            <a:lvl2pPr marL="914400" lvl="1"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2pPr>
            <a:lvl3pPr marL="1371600" lvl="2"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3pPr>
            <a:lvl4pPr marL="1828800" lvl="3"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4pPr>
            <a:lvl5pPr marL="2286000" lvl="4"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5pPr>
            <a:lvl6pPr marL="2743200" lvl="5"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6pPr>
            <a:lvl7pPr marL="3200400" lvl="6"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7pPr>
            <a:lvl8pPr marL="3657600" lvl="7"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8pPr>
            <a:lvl9pPr marL="4114800" lvl="8" indent="-317500">
              <a:lnSpc>
                <a:spcPct val="100000"/>
              </a:lnSpc>
              <a:spcBef>
                <a:spcPts val="1600"/>
              </a:spcBef>
              <a:spcAft>
                <a:spcPts val="1600"/>
              </a:spcAft>
              <a:buClr>
                <a:schemeClr val="dk2"/>
              </a:buClr>
              <a:buSzPts val="1400"/>
              <a:buFont typeface="Montserrat"/>
              <a:buChar char="■"/>
              <a:defRPr>
                <a:solidFill>
                  <a:schemeClr val="dk2"/>
                </a:solidFill>
                <a:latin typeface="Montserrat"/>
                <a:ea typeface="Montserrat"/>
                <a:cs typeface="Montserrat"/>
                <a:sym typeface="Montserra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3" r:id="rId3"/>
    <p:sldLayoutId id="2147483658" r:id="rId4"/>
    <p:sldLayoutId id="2147483660" r:id="rId5"/>
    <p:sldLayoutId id="2147483671" r:id="rId6"/>
    <p:sldLayoutId id="2147483680" r:id="rId7"/>
    <p:sldLayoutId id="2147483681"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p39"/>
          <p:cNvSpPr txBox="1">
            <a:spLocks noGrp="1"/>
          </p:cNvSpPr>
          <p:nvPr>
            <p:ph type="ctrTitle"/>
          </p:nvPr>
        </p:nvSpPr>
        <p:spPr>
          <a:xfrm>
            <a:off x="715100" y="1555563"/>
            <a:ext cx="4753864" cy="1648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chemeClr val="dk2"/>
                </a:solidFill>
              </a:rPr>
              <a:t>Capstone Presentation</a:t>
            </a:r>
            <a:endParaRPr dirty="0">
              <a:solidFill>
                <a:schemeClr val="lt2"/>
              </a:solidFill>
            </a:endParaRPr>
          </a:p>
        </p:txBody>
      </p:sp>
      <p:sp>
        <p:nvSpPr>
          <p:cNvPr id="286" name="Google Shape;286;p39"/>
          <p:cNvSpPr txBox="1">
            <a:spLocks noGrp="1"/>
          </p:cNvSpPr>
          <p:nvPr>
            <p:ph type="subTitle" idx="1"/>
          </p:nvPr>
        </p:nvSpPr>
        <p:spPr>
          <a:xfrm>
            <a:off x="715100" y="3203938"/>
            <a:ext cx="4625400" cy="384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By: Maddie Fletcher </a:t>
            </a:r>
            <a:endParaRPr dirty="0"/>
          </a:p>
        </p:txBody>
      </p:sp>
      <p:sp>
        <p:nvSpPr>
          <p:cNvPr id="287" name="Google Shape;287;p39"/>
          <p:cNvSpPr/>
          <p:nvPr/>
        </p:nvSpPr>
        <p:spPr>
          <a:xfrm>
            <a:off x="1585775" y="698613"/>
            <a:ext cx="390625" cy="390700"/>
          </a:xfrm>
          <a:custGeom>
            <a:avLst/>
            <a:gdLst/>
            <a:ahLst/>
            <a:cxnLst/>
            <a:rect l="l" t="t" r="r" b="b"/>
            <a:pathLst>
              <a:path w="15625" h="15628" extrusionOk="0">
                <a:moveTo>
                  <a:pt x="7813" y="0"/>
                </a:moveTo>
                <a:cubicBezTo>
                  <a:pt x="3498" y="0"/>
                  <a:pt x="1" y="3498"/>
                  <a:pt x="1" y="7814"/>
                </a:cubicBezTo>
                <a:cubicBezTo>
                  <a:pt x="1" y="9886"/>
                  <a:pt x="824" y="11873"/>
                  <a:pt x="2289" y="13339"/>
                </a:cubicBezTo>
                <a:cubicBezTo>
                  <a:pt x="3754" y="14804"/>
                  <a:pt x="5741" y="15627"/>
                  <a:pt x="7813" y="15627"/>
                </a:cubicBezTo>
                <a:cubicBezTo>
                  <a:pt x="9885" y="15627"/>
                  <a:pt x="11872" y="14804"/>
                  <a:pt x="13337" y="13339"/>
                </a:cubicBezTo>
                <a:cubicBezTo>
                  <a:pt x="14802" y="11873"/>
                  <a:pt x="15625" y="9886"/>
                  <a:pt x="15625" y="7814"/>
                </a:cubicBezTo>
                <a:cubicBezTo>
                  <a:pt x="15625" y="5742"/>
                  <a:pt x="14802" y="3755"/>
                  <a:pt x="13337" y="2288"/>
                </a:cubicBezTo>
                <a:cubicBezTo>
                  <a:pt x="11872" y="824"/>
                  <a:pt x="9885" y="0"/>
                  <a:pt x="78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39"/>
          <p:cNvSpPr/>
          <p:nvPr/>
        </p:nvSpPr>
        <p:spPr>
          <a:xfrm>
            <a:off x="2896675" y="535000"/>
            <a:ext cx="172400" cy="172075"/>
          </a:xfrm>
          <a:custGeom>
            <a:avLst/>
            <a:gdLst/>
            <a:ahLst/>
            <a:cxnLst/>
            <a:rect l="l" t="t" r="r" b="b"/>
            <a:pathLst>
              <a:path w="6896" h="6883" extrusionOk="0">
                <a:moveTo>
                  <a:pt x="3449" y="0"/>
                </a:moveTo>
                <a:cubicBezTo>
                  <a:pt x="1554" y="0"/>
                  <a:pt x="14" y="1533"/>
                  <a:pt x="7" y="3429"/>
                </a:cubicBezTo>
                <a:cubicBezTo>
                  <a:pt x="0" y="5330"/>
                  <a:pt x="1535" y="6877"/>
                  <a:pt x="3435" y="6883"/>
                </a:cubicBezTo>
                <a:cubicBezTo>
                  <a:pt x="3440" y="6883"/>
                  <a:pt x="3445" y="6883"/>
                  <a:pt x="3450" y="6883"/>
                </a:cubicBezTo>
                <a:cubicBezTo>
                  <a:pt x="5343" y="6883"/>
                  <a:pt x="6881" y="5351"/>
                  <a:pt x="6887" y="3454"/>
                </a:cubicBezTo>
                <a:cubicBezTo>
                  <a:pt x="6895" y="1554"/>
                  <a:pt x="5360" y="8"/>
                  <a:pt x="3460" y="0"/>
                </a:cubicBezTo>
                <a:cubicBezTo>
                  <a:pt x="3456" y="0"/>
                  <a:pt x="3453" y="0"/>
                  <a:pt x="344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39"/>
          <p:cNvSpPr/>
          <p:nvPr/>
        </p:nvSpPr>
        <p:spPr>
          <a:xfrm>
            <a:off x="5658584" y="3304542"/>
            <a:ext cx="90083" cy="69859"/>
          </a:xfrm>
          <a:custGeom>
            <a:avLst/>
            <a:gdLst/>
            <a:ahLst/>
            <a:cxnLst/>
            <a:rect l="l" t="t" r="r" b="b"/>
            <a:pathLst>
              <a:path w="3314" h="2570" extrusionOk="0">
                <a:moveTo>
                  <a:pt x="1656" y="0"/>
                </a:moveTo>
                <a:cubicBezTo>
                  <a:pt x="2" y="0"/>
                  <a:pt x="1" y="2570"/>
                  <a:pt x="1656" y="2570"/>
                </a:cubicBezTo>
                <a:cubicBezTo>
                  <a:pt x="3314" y="2570"/>
                  <a:pt x="3314" y="0"/>
                  <a:pt x="16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39"/>
          <p:cNvSpPr/>
          <p:nvPr/>
        </p:nvSpPr>
        <p:spPr>
          <a:xfrm>
            <a:off x="7559460" y="1361386"/>
            <a:ext cx="90083" cy="69859"/>
          </a:xfrm>
          <a:custGeom>
            <a:avLst/>
            <a:gdLst/>
            <a:ahLst/>
            <a:cxnLst/>
            <a:rect l="l" t="t" r="r" b="b"/>
            <a:pathLst>
              <a:path w="3314" h="2570" extrusionOk="0">
                <a:moveTo>
                  <a:pt x="1656" y="0"/>
                </a:moveTo>
                <a:cubicBezTo>
                  <a:pt x="4" y="0"/>
                  <a:pt x="1" y="2570"/>
                  <a:pt x="1656" y="2570"/>
                </a:cubicBezTo>
                <a:cubicBezTo>
                  <a:pt x="3314" y="2570"/>
                  <a:pt x="3314" y="0"/>
                  <a:pt x="16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39"/>
          <p:cNvSpPr/>
          <p:nvPr/>
        </p:nvSpPr>
        <p:spPr>
          <a:xfrm>
            <a:off x="7469370" y="4760102"/>
            <a:ext cx="90083" cy="69859"/>
          </a:xfrm>
          <a:custGeom>
            <a:avLst/>
            <a:gdLst/>
            <a:ahLst/>
            <a:cxnLst/>
            <a:rect l="l" t="t" r="r" b="b"/>
            <a:pathLst>
              <a:path w="3314" h="2570" extrusionOk="0">
                <a:moveTo>
                  <a:pt x="1658" y="0"/>
                </a:moveTo>
                <a:cubicBezTo>
                  <a:pt x="4" y="0"/>
                  <a:pt x="1" y="2570"/>
                  <a:pt x="1658" y="2570"/>
                </a:cubicBezTo>
                <a:cubicBezTo>
                  <a:pt x="3313" y="2570"/>
                  <a:pt x="3313" y="0"/>
                  <a:pt x="165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39"/>
          <p:cNvSpPr/>
          <p:nvPr/>
        </p:nvSpPr>
        <p:spPr>
          <a:xfrm>
            <a:off x="4537718" y="4760101"/>
            <a:ext cx="90083" cy="69859"/>
          </a:xfrm>
          <a:custGeom>
            <a:avLst/>
            <a:gdLst/>
            <a:ahLst/>
            <a:cxnLst/>
            <a:rect l="l" t="t" r="r" b="b"/>
            <a:pathLst>
              <a:path w="3314" h="2570" extrusionOk="0">
                <a:moveTo>
                  <a:pt x="1658" y="0"/>
                </a:moveTo>
                <a:cubicBezTo>
                  <a:pt x="3" y="0"/>
                  <a:pt x="0" y="2570"/>
                  <a:pt x="1658" y="2570"/>
                </a:cubicBezTo>
                <a:cubicBezTo>
                  <a:pt x="3313" y="2570"/>
                  <a:pt x="3313" y="0"/>
                  <a:pt x="165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39"/>
          <p:cNvSpPr/>
          <p:nvPr/>
        </p:nvSpPr>
        <p:spPr>
          <a:xfrm>
            <a:off x="6101366" y="628495"/>
            <a:ext cx="131237" cy="101853"/>
          </a:xfrm>
          <a:custGeom>
            <a:avLst/>
            <a:gdLst/>
            <a:ahLst/>
            <a:cxnLst/>
            <a:rect l="l" t="t" r="r" b="b"/>
            <a:pathLst>
              <a:path w="4828" h="3747" extrusionOk="0">
                <a:moveTo>
                  <a:pt x="2415" y="0"/>
                </a:moveTo>
                <a:cubicBezTo>
                  <a:pt x="3" y="0"/>
                  <a:pt x="0" y="3747"/>
                  <a:pt x="2415" y="3747"/>
                </a:cubicBezTo>
                <a:cubicBezTo>
                  <a:pt x="4825" y="3747"/>
                  <a:pt x="4828" y="0"/>
                  <a:pt x="24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39"/>
          <p:cNvSpPr/>
          <p:nvPr/>
        </p:nvSpPr>
        <p:spPr>
          <a:xfrm>
            <a:off x="8860092" y="2937895"/>
            <a:ext cx="94378" cy="73230"/>
          </a:xfrm>
          <a:custGeom>
            <a:avLst/>
            <a:gdLst/>
            <a:ahLst/>
            <a:cxnLst/>
            <a:rect l="l" t="t" r="r" b="b"/>
            <a:pathLst>
              <a:path w="3472" h="2694" extrusionOk="0">
                <a:moveTo>
                  <a:pt x="1736" y="1"/>
                </a:moveTo>
                <a:cubicBezTo>
                  <a:pt x="3" y="1"/>
                  <a:pt x="0" y="2694"/>
                  <a:pt x="1736" y="2694"/>
                </a:cubicBezTo>
                <a:cubicBezTo>
                  <a:pt x="3471" y="2694"/>
                  <a:pt x="3471" y="1"/>
                  <a:pt x="17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39"/>
          <p:cNvSpPr/>
          <p:nvPr/>
        </p:nvSpPr>
        <p:spPr>
          <a:xfrm>
            <a:off x="9219216" y="4667140"/>
            <a:ext cx="131291" cy="101880"/>
          </a:xfrm>
          <a:custGeom>
            <a:avLst/>
            <a:gdLst/>
            <a:ahLst/>
            <a:cxnLst/>
            <a:rect l="l" t="t" r="r" b="b"/>
            <a:pathLst>
              <a:path w="4830" h="3748" extrusionOk="0">
                <a:moveTo>
                  <a:pt x="2415" y="1"/>
                </a:moveTo>
                <a:cubicBezTo>
                  <a:pt x="5" y="1"/>
                  <a:pt x="1" y="3747"/>
                  <a:pt x="2415" y="3747"/>
                </a:cubicBezTo>
                <a:cubicBezTo>
                  <a:pt x="4825" y="3747"/>
                  <a:pt x="4830" y="1"/>
                  <a:pt x="241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39"/>
          <p:cNvSpPr/>
          <p:nvPr/>
        </p:nvSpPr>
        <p:spPr>
          <a:xfrm>
            <a:off x="9212149" y="3781778"/>
            <a:ext cx="187532" cy="145508"/>
          </a:xfrm>
          <a:custGeom>
            <a:avLst/>
            <a:gdLst/>
            <a:ahLst/>
            <a:cxnLst/>
            <a:rect l="l" t="t" r="r" b="b"/>
            <a:pathLst>
              <a:path w="6899" h="5353" extrusionOk="0">
                <a:moveTo>
                  <a:pt x="3450" y="0"/>
                </a:moveTo>
                <a:cubicBezTo>
                  <a:pt x="7" y="0"/>
                  <a:pt x="1" y="5352"/>
                  <a:pt x="3450" y="5352"/>
                </a:cubicBezTo>
                <a:cubicBezTo>
                  <a:pt x="6894" y="5352"/>
                  <a:pt x="6899" y="0"/>
                  <a:pt x="345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39"/>
          <p:cNvSpPr/>
          <p:nvPr/>
        </p:nvSpPr>
        <p:spPr>
          <a:xfrm>
            <a:off x="8516459" y="730349"/>
            <a:ext cx="187532" cy="145508"/>
          </a:xfrm>
          <a:custGeom>
            <a:avLst/>
            <a:gdLst/>
            <a:ahLst/>
            <a:cxnLst/>
            <a:rect l="l" t="t" r="r" b="b"/>
            <a:pathLst>
              <a:path w="6899" h="5353" extrusionOk="0">
                <a:moveTo>
                  <a:pt x="3449" y="1"/>
                </a:moveTo>
                <a:cubicBezTo>
                  <a:pt x="6" y="1"/>
                  <a:pt x="0" y="5353"/>
                  <a:pt x="3449" y="5353"/>
                </a:cubicBezTo>
                <a:cubicBezTo>
                  <a:pt x="6893" y="5353"/>
                  <a:pt x="6898" y="1"/>
                  <a:pt x="34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39"/>
          <p:cNvSpPr/>
          <p:nvPr/>
        </p:nvSpPr>
        <p:spPr>
          <a:xfrm>
            <a:off x="3526482" y="4438228"/>
            <a:ext cx="187532" cy="145454"/>
          </a:xfrm>
          <a:custGeom>
            <a:avLst/>
            <a:gdLst/>
            <a:ahLst/>
            <a:cxnLst/>
            <a:rect l="l" t="t" r="r" b="b"/>
            <a:pathLst>
              <a:path w="6899" h="5351" extrusionOk="0">
                <a:moveTo>
                  <a:pt x="3450" y="0"/>
                </a:moveTo>
                <a:cubicBezTo>
                  <a:pt x="7" y="0"/>
                  <a:pt x="1" y="5350"/>
                  <a:pt x="3450" y="5350"/>
                </a:cubicBezTo>
                <a:cubicBezTo>
                  <a:pt x="6893" y="5350"/>
                  <a:pt x="6899" y="0"/>
                  <a:pt x="345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39"/>
          <p:cNvSpPr/>
          <p:nvPr/>
        </p:nvSpPr>
        <p:spPr>
          <a:xfrm>
            <a:off x="5863188" y="1431245"/>
            <a:ext cx="309826" cy="309853"/>
          </a:xfrm>
          <a:custGeom>
            <a:avLst/>
            <a:gdLst/>
            <a:ahLst/>
            <a:cxnLst/>
            <a:rect l="l" t="t" r="r" b="b"/>
            <a:pathLst>
              <a:path w="11398" h="11399" extrusionOk="0">
                <a:moveTo>
                  <a:pt x="5997" y="975"/>
                </a:moveTo>
                <a:lnTo>
                  <a:pt x="6672" y="4218"/>
                </a:lnTo>
                <a:lnTo>
                  <a:pt x="9912" y="3543"/>
                </a:lnTo>
                <a:lnTo>
                  <a:pt x="10424" y="5997"/>
                </a:lnTo>
                <a:lnTo>
                  <a:pt x="7182" y="6672"/>
                </a:lnTo>
                <a:lnTo>
                  <a:pt x="7856" y="9914"/>
                </a:lnTo>
                <a:lnTo>
                  <a:pt x="5401" y="10424"/>
                </a:lnTo>
                <a:lnTo>
                  <a:pt x="4726" y="7183"/>
                </a:lnTo>
                <a:lnTo>
                  <a:pt x="1486" y="7856"/>
                </a:lnTo>
                <a:lnTo>
                  <a:pt x="974" y="5402"/>
                </a:lnTo>
                <a:lnTo>
                  <a:pt x="4216" y="4728"/>
                </a:lnTo>
                <a:lnTo>
                  <a:pt x="3542" y="1486"/>
                </a:lnTo>
                <a:lnTo>
                  <a:pt x="5997" y="975"/>
                </a:lnTo>
                <a:close/>
                <a:moveTo>
                  <a:pt x="6636" y="0"/>
                </a:moveTo>
                <a:lnTo>
                  <a:pt x="2567" y="847"/>
                </a:lnTo>
                <a:lnTo>
                  <a:pt x="3241" y="4088"/>
                </a:lnTo>
                <a:lnTo>
                  <a:pt x="0" y="4762"/>
                </a:lnTo>
                <a:lnTo>
                  <a:pt x="845" y="8831"/>
                </a:lnTo>
                <a:lnTo>
                  <a:pt x="4088" y="8157"/>
                </a:lnTo>
                <a:lnTo>
                  <a:pt x="4762" y="11399"/>
                </a:lnTo>
                <a:lnTo>
                  <a:pt x="8831" y="10552"/>
                </a:lnTo>
                <a:lnTo>
                  <a:pt x="8157" y="7312"/>
                </a:lnTo>
                <a:lnTo>
                  <a:pt x="11397" y="6637"/>
                </a:lnTo>
                <a:lnTo>
                  <a:pt x="10552" y="2568"/>
                </a:lnTo>
                <a:lnTo>
                  <a:pt x="7310" y="3243"/>
                </a:lnTo>
                <a:lnTo>
                  <a:pt x="663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39"/>
          <p:cNvSpPr/>
          <p:nvPr/>
        </p:nvSpPr>
        <p:spPr>
          <a:xfrm>
            <a:off x="8966009" y="1761027"/>
            <a:ext cx="354052" cy="354106"/>
          </a:xfrm>
          <a:custGeom>
            <a:avLst/>
            <a:gdLst/>
            <a:ahLst/>
            <a:cxnLst/>
            <a:rect l="l" t="t" r="r" b="b"/>
            <a:pathLst>
              <a:path w="13025" h="13027" extrusionOk="0">
                <a:moveTo>
                  <a:pt x="5637" y="919"/>
                </a:moveTo>
                <a:lnTo>
                  <a:pt x="8712" y="1295"/>
                </a:lnTo>
                <a:lnTo>
                  <a:pt x="8239" y="5165"/>
                </a:lnTo>
                <a:lnTo>
                  <a:pt x="12108" y="5637"/>
                </a:lnTo>
                <a:lnTo>
                  <a:pt x="11732" y="8712"/>
                </a:lnTo>
                <a:lnTo>
                  <a:pt x="7862" y="8240"/>
                </a:lnTo>
                <a:lnTo>
                  <a:pt x="7390" y="12108"/>
                </a:lnTo>
                <a:lnTo>
                  <a:pt x="4315" y="11732"/>
                </a:lnTo>
                <a:lnTo>
                  <a:pt x="4787" y="7863"/>
                </a:lnTo>
                <a:lnTo>
                  <a:pt x="919" y="7390"/>
                </a:lnTo>
                <a:lnTo>
                  <a:pt x="1294" y="4315"/>
                </a:lnTo>
                <a:lnTo>
                  <a:pt x="5164" y="4788"/>
                </a:lnTo>
                <a:lnTo>
                  <a:pt x="5637" y="919"/>
                </a:lnTo>
                <a:close/>
                <a:moveTo>
                  <a:pt x="4919" y="1"/>
                </a:moveTo>
                <a:lnTo>
                  <a:pt x="4446" y="3871"/>
                </a:lnTo>
                <a:lnTo>
                  <a:pt x="576" y="3396"/>
                </a:lnTo>
                <a:lnTo>
                  <a:pt x="0" y="8107"/>
                </a:lnTo>
                <a:lnTo>
                  <a:pt x="3870" y="8581"/>
                </a:lnTo>
                <a:lnTo>
                  <a:pt x="3396" y="12449"/>
                </a:lnTo>
                <a:lnTo>
                  <a:pt x="8108" y="13027"/>
                </a:lnTo>
                <a:lnTo>
                  <a:pt x="8580" y="9157"/>
                </a:lnTo>
                <a:lnTo>
                  <a:pt x="12449" y="9629"/>
                </a:lnTo>
                <a:lnTo>
                  <a:pt x="13025" y="4919"/>
                </a:lnTo>
                <a:lnTo>
                  <a:pt x="9156" y="4446"/>
                </a:lnTo>
                <a:lnTo>
                  <a:pt x="9629" y="576"/>
                </a:lnTo>
                <a:lnTo>
                  <a:pt x="491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39"/>
          <p:cNvSpPr/>
          <p:nvPr/>
        </p:nvSpPr>
        <p:spPr>
          <a:xfrm>
            <a:off x="8622959" y="4628923"/>
            <a:ext cx="256249" cy="256249"/>
          </a:xfrm>
          <a:custGeom>
            <a:avLst/>
            <a:gdLst/>
            <a:ahLst/>
            <a:cxnLst/>
            <a:rect l="l" t="t" r="r" b="b"/>
            <a:pathLst>
              <a:path w="9427" h="9427" extrusionOk="0">
                <a:moveTo>
                  <a:pt x="4205" y="919"/>
                </a:moveTo>
                <a:lnTo>
                  <a:pt x="6122" y="1153"/>
                </a:lnTo>
                <a:lnTo>
                  <a:pt x="5789" y="3873"/>
                </a:lnTo>
                <a:lnTo>
                  <a:pt x="8508" y="4205"/>
                </a:lnTo>
                <a:lnTo>
                  <a:pt x="8274" y="6122"/>
                </a:lnTo>
                <a:lnTo>
                  <a:pt x="5554" y="5790"/>
                </a:lnTo>
                <a:lnTo>
                  <a:pt x="5222" y="8508"/>
                </a:lnTo>
                <a:lnTo>
                  <a:pt x="3305" y="8274"/>
                </a:lnTo>
                <a:lnTo>
                  <a:pt x="3637" y="5555"/>
                </a:lnTo>
                <a:lnTo>
                  <a:pt x="919" y="5222"/>
                </a:lnTo>
                <a:lnTo>
                  <a:pt x="1153" y="3305"/>
                </a:lnTo>
                <a:lnTo>
                  <a:pt x="3872" y="3638"/>
                </a:lnTo>
                <a:lnTo>
                  <a:pt x="4205" y="919"/>
                </a:lnTo>
                <a:close/>
                <a:moveTo>
                  <a:pt x="3487" y="0"/>
                </a:moveTo>
                <a:lnTo>
                  <a:pt x="3155" y="2720"/>
                </a:lnTo>
                <a:lnTo>
                  <a:pt x="435" y="2387"/>
                </a:lnTo>
                <a:lnTo>
                  <a:pt x="0" y="5940"/>
                </a:lnTo>
                <a:lnTo>
                  <a:pt x="2720" y="6272"/>
                </a:lnTo>
                <a:lnTo>
                  <a:pt x="2386" y="8992"/>
                </a:lnTo>
                <a:lnTo>
                  <a:pt x="5940" y="9427"/>
                </a:lnTo>
                <a:lnTo>
                  <a:pt x="6274" y="6707"/>
                </a:lnTo>
                <a:lnTo>
                  <a:pt x="8992" y="7040"/>
                </a:lnTo>
                <a:lnTo>
                  <a:pt x="9427" y="3487"/>
                </a:lnTo>
                <a:lnTo>
                  <a:pt x="6707" y="3153"/>
                </a:lnTo>
                <a:lnTo>
                  <a:pt x="7040" y="435"/>
                </a:lnTo>
                <a:lnTo>
                  <a:pt x="348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39"/>
          <p:cNvSpPr/>
          <p:nvPr/>
        </p:nvSpPr>
        <p:spPr>
          <a:xfrm>
            <a:off x="5800606" y="1828121"/>
            <a:ext cx="3000812" cy="2451753"/>
          </a:xfrm>
          <a:custGeom>
            <a:avLst/>
            <a:gdLst/>
            <a:ahLst/>
            <a:cxnLst/>
            <a:rect l="l" t="t" r="r" b="b"/>
            <a:pathLst>
              <a:path w="110395" h="90196" extrusionOk="0">
                <a:moveTo>
                  <a:pt x="33718" y="0"/>
                </a:moveTo>
                <a:cubicBezTo>
                  <a:pt x="31714" y="0"/>
                  <a:pt x="29641" y="214"/>
                  <a:pt x="27500" y="646"/>
                </a:cubicBezTo>
                <a:cubicBezTo>
                  <a:pt x="9904" y="4189"/>
                  <a:pt x="0" y="23791"/>
                  <a:pt x="6620" y="40854"/>
                </a:cubicBezTo>
                <a:cubicBezTo>
                  <a:pt x="7803" y="43901"/>
                  <a:pt x="9263" y="46755"/>
                  <a:pt x="10931" y="49451"/>
                </a:cubicBezTo>
                <a:cubicBezTo>
                  <a:pt x="11552" y="50454"/>
                  <a:pt x="12202" y="51437"/>
                  <a:pt x="12878" y="52399"/>
                </a:cubicBezTo>
                <a:cubicBezTo>
                  <a:pt x="14816" y="55163"/>
                  <a:pt x="16967" y="57770"/>
                  <a:pt x="19251" y="60274"/>
                </a:cubicBezTo>
                <a:cubicBezTo>
                  <a:pt x="20754" y="61915"/>
                  <a:pt x="22287" y="63513"/>
                  <a:pt x="23854" y="65065"/>
                </a:cubicBezTo>
                <a:cubicBezTo>
                  <a:pt x="24947" y="66153"/>
                  <a:pt x="26057" y="67217"/>
                  <a:pt x="27184" y="68259"/>
                </a:cubicBezTo>
                <a:cubicBezTo>
                  <a:pt x="31450" y="72225"/>
                  <a:pt x="35925" y="75896"/>
                  <a:pt x="40565" y="79346"/>
                </a:cubicBezTo>
                <a:cubicBezTo>
                  <a:pt x="45637" y="83123"/>
                  <a:pt x="50899" y="86631"/>
                  <a:pt x="56287" y="89963"/>
                </a:cubicBezTo>
                <a:cubicBezTo>
                  <a:pt x="56555" y="90128"/>
                  <a:pt x="56786" y="90195"/>
                  <a:pt x="57001" y="90195"/>
                </a:cubicBezTo>
                <a:cubicBezTo>
                  <a:pt x="57315" y="90195"/>
                  <a:pt x="57597" y="90052"/>
                  <a:pt x="57915" y="89859"/>
                </a:cubicBezTo>
                <a:cubicBezTo>
                  <a:pt x="67437" y="84060"/>
                  <a:pt x="76513" y="77599"/>
                  <a:pt x="84909" y="70133"/>
                </a:cubicBezTo>
                <a:cubicBezTo>
                  <a:pt x="85917" y="69237"/>
                  <a:pt x="86914" y="68328"/>
                  <a:pt x="87901" y="67405"/>
                </a:cubicBezTo>
                <a:cubicBezTo>
                  <a:pt x="87920" y="67385"/>
                  <a:pt x="87937" y="67369"/>
                  <a:pt x="87956" y="67352"/>
                </a:cubicBezTo>
                <a:cubicBezTo>
                  <a:pt x="94295" y="61415"/>
                  <a:pt x="100123" y="54977"/>
                  <a:pt x="104476" y="47221"/>
                </a:cubicBezTo>
                <a:cubicBezTo>
                  <a:pt x="108384" y="40267"/>
                  <a:pt x="110395" y="32911"/>
                  <a:pt x="109057" y="24717"/>
                </a:cubicBezTo>
                <a:cubicBezTo>
                  <a:pt x="108105" y="18888"/>
                  <a:pt x="105393" y="13530"/>
                  <a:pt x="101558" y="9314"/>
                </a:cubicBezTo>
                <a:cubicBezTo>
                  <a:pt x="96833" y="4111"/>
                  <a:pt x="90410" y="637"/>
                  <a:pt x="83474" y="120"/>
                </a:cubicBezTo>
                <a:cubicBezTo>
                  <a:pt x="82642" y="58"/>
                  <a:pt x="81821" y="27"/>
                  <a:pt x="81012" y="27"/>
                </a:cubicBezTo>
                <a:cubicBezTo>
                  <a:pt x="72642" y="27"/>
                  <a:pt x="65463" y="3343"/>
                  <a:pt x="59617" y="10082"/>
                </a:cubicBezTo>
                <a:cubicBezTo>
                  <a:pt x="58718" y="11120"/>
                  <a:pt x="57926" y="12256"/>
                  <a:pt x="56993" y="13467"/>
                </a:cubicBezTo>
                <a:cubicBezTo>
                  <a:pt x="56694" y="13056"/>
                  <a:pt x="56483" y="12764"/>
                  <a:pt x="56272" y="12472"/>
                </a:cubicBezTo>
                <a:cubicBezTo>
                  <a:pt x="50267" y="4290"/>
                  <a:pt x="42691" y="0"/>
                  <a:pt x="337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39"/>
          <p:cNvSpPr/>
          <p:nvPr/>
        </p:nvSpPr>
        <p:spPr>
          <a:xfrm>
            <a:off x="6066742" y="2769804"/>
            <a:ext cx="2566871" cy="1431566"/>
          </a:xfrm>
          <a:custGeom>
            <a:avLst/>
            <a:gdLst/>
            <a:ahLst/>
            <a:cxnLst/>
            <a:rect l="l" t="t" r="r" b="b"/>
            <a:pathLst>
              <a:path w="94431" h="52665" extrusionOk="0">
                <a:moveTo>
                  <a:pt x="1" y="0"/>
                </a:moveTo>
                <a:lnTo>
                  <a:pt x="1" y="0"/>
                </a:lnTo>
                <a:cubicBezTo>
                  <a:pt x="179" y="2809"/>
                  <a:pt x="788" y="5575"/>
                  <a:pt x="1807" y="8197"/>
                </a:cubicBezTo>
                <a:cubicBezTo>
                  <a:pt x="4406" y="14901"/>
                  <a:pt x="8485" y="20538"/>
                  <a:pt x="13191" y="25699"/>
                </a:cubicBezTo>
                <a:cubicBezTo>
                  <a:pt x="19072" y="32149"/>
                  <a:pt x="25541" y="37787"/>
                  <a:pt x="32400" y="42887"/>
                </a:cubicBezTo>
                <a:cubicBezTo>
                  <a:pt x="36969" y="46291"/>
                  <a:pt x="41711" y="49452"/>
                  <a:pt x="46568" y="52456"/>
                </a:cubicBezTo>
                <a:cubicBezTo>
                  <a:pt x="46809" y="52604"/>
                  <a:pt x="47017" y="52665"/>
                  <a:pt x="47212" y="52665"/>
                </a:cubicBezTo>
                <a:cubicBezTo>
                  <a:pt x="47494" y="52665"/>
                  <a:pt x="47749" y="52537"/>
                  <a:pt x="48036" y="52363"/>
                </a:cubicBezTo>
                <a:cubicBezTo>
                  <a:pt x="57666" y="46497"/>
                  <a:pt x="66790" y="39878"/>
                  <a:pt x="75109" y="32079"/>
                </a:cubicBezTo>
                <a:cubicBezTo>
                  <a:pt x="80824" y="26727"/>
                  <a:pt x="86075" y="20924"/>
                  <a:pt x="89998" y="13936"/>
                </a:cubicBezTo>
                <a:cubicBezTo>
                  <a:pt x="92465" y="9546"/>
                  <a:pt x="94091" y="4978"/>
                  <a:pt x="94430" y="97"/>
                </a:cubicBezTo>
                <a:lnTo>
                  <a:pt x="94430" y="97"/>
                </a:lnTo>
                <a:cubicBezTo>
                  <a:pt x="85709" y="20975"/>
                  <a:pt x="66772" y="32055"/>
                  <a:pt x="47543" y="32055"/>
                </a:cubicBezTo>
                <a:cubicBezTo>
                  <a:pt x="29013" y="32055"/>
                  <a:pt x="10212" y="21767"/>
                  <a:pt x="19" y="44"/>
                </a:cubicBezTo>
                <a:cubicBezTo>
                  <a:pt x="13" y="30"/>
                  <a:pt x="7" y="15"/>
                  <a:pt x="1" y="0"/>
                </a:cubicBezTo>
                <a:close/>
              </a:path>
            </a:pathLst>
          </a:custGeom>
          <a:solidFill>
            <a:srgbClr val="2E3442">
              <a:alpha val="334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39"/>
          <p:cNvSpPr/>
          <p:nvPr/>
        </p:nvSpPr>
        <p:spPr>
          <a:xfrm>
            <a:off x="6175414" y="1897326"/>
            <a:ext cx="665917" cy="429348"/>
          </a:xfrm>
          <a:custGeom>
            <a:avLst/>
            <a:gdLst/>
            <a:ahLst/>
            <a:cxnLst/>
            <a:rect l="l" t="t" r="r" b="b"/>
            <a:pathLst>
              <a:path w="24498" h="15795" extrusionOk="0">
                <a:moveTo>
                  <a:pt x="17855" y="1"/>
                </a:moveTo>
                <a:cubicBezTo>
                  <a:pt x="15327" y="1"/>
                  <a:pt x="12382" y="697"/>
                  <a:pt x="9570" y="1967"/>
                </a:cubicBezTo>
                <a:cubicBezTo>
                  <a:pt x="6509" y="3350"/>
                  <a:pt x="3857" y="5302"/>
                  <a:pt x="2196" y="7391"/>
                </a:cubicBezTo>
                <a:cubicBezTo>
                  <a:pt x="535" y="9481"/>
                  <a:pt x="1" y="11539"/>
                  <a:pt x="711" y="13112"/>
                </a:cubicBezTo>
                <a:cubicBezTo>
                  <a:pt x="1423" y="14685"/>
                  <a:pt x="3320" y="15644"/>
                  <a:pt x="5987" y="15778"/>
                </a:cubicBezTo>
                <a:cubicBezTo>
                  <a:pt x="6203" y="15789"/>
                  <a:pt x="6422" y="15795"/>
                  <a:pt x="6645" y="15795"/>
                </a:cubicBezTo>
                <a:cubicBezTo>
                  <a:pt x="9173" y="15795"/>
                  <a:pt x="12118" y="15098"/>
                  <a:pt x="14930" y="13829"/>
                </a:cubicBezTo>
                <a:cubicBezTo>
                  <a:pt x="17989" y="12445"/>
                  <a:pt x="20642" y="10494"/>
                  <a:pt x="22304" y="8405"/>
                </a:cubicBezTo>
                <a:cubicBezTo>
                  <a:pt x="23964" y="6314"/>
                  <a:pt x="24498" y="4256"/>
                  <a:pt x="23787" y="2684"/>
                </a:cubicBezTo>
                <a:cubicBezTo>
                  <a:pt x="23077" y="1111"/>
                  <a:pt x="21180" y="152"/>
                  <a:pt x="18513" y="17"/>
                </a:cubicBezTo>
                <a:cubicBezTo>
                  <a:pt x="18297" y="6"/>
                  <a:pt x="18078" y="1"/>
                  <a:pt x="17855" y="1"/>
                </a:cubicBezTo>
                <a:close/>
              </a:path>
            </a:pathLst>
          </a:custGeom>
          <a:solidFill>
            <a:srgbClr val="FFFFFF">
              <a:alpha val="38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39"/>
          <p:cNvSpPr/>
          <p:nvPr/>
        </p:nvSpPr>
        <p:spPr>
          <a:xfrm>
            <a:off x="8389795" y="3715672"/>
            <a:ext cx="440846" cy="705413"/>
          </a:xfrm>
          <a:custGeom>
            <a:avLst/>
            <a:gdLst/>
            <a:ahLst/>
            <a:cxnLst/>
            <a:rect l="l" t="t" r="r" b="b"/>
            <a:pathLst>
              <a:path w="16218" h="25951" extrusionOk="0">
                <a:moveTo>
                  <a:pt x="14287" y="0"/>
                </a:moveTo>
                <a:cubicBezTo>
                  <a:pt x="13227" y="0"/>
                  <a:pt x="11804" y="961"/>
                  <a:pt x="11241" y="2271"/>
                </a:cubicBezTo>
                <a:cubicBezTo>
                  <a:pt x="9800" y="5629"/>
                  <a:pt x="7675" y="14774"/>
                  <a:pt x="7675" y="14774"/>
                </a:cubicBezTo>
                <a:lnTo>
                  <a:pt x="1" y="21201"/>
                </a:lnTo>
                <a:lnTo>
                  <a:pt x="7159" y="25951"/>
                </a:lnTo>
                <a:lnTo>
                  <a:pt x="10335" y="20395"/>
                </a:lnTo>
                <a:lnTo>
                  <a:pt x="12337" y="16896"/>
                </a:lnTo>
                <a:cubicBezTo>
                  <a:pt x="13188" y="14792"/>
                  <a:pt x="15188" y="7416"/>
                  <a:pt x="15960" y="4529"/>
                </a:cubicBezTo>
                <a:cubicBezTo>
                  <a:pt x="16212" y="3586"/>
                  <a:pt x="16218" y="2587"/>
                  <a:pt x="15928" y="1664"/>
                </a:cubicBezTo>
                <a:cubicBezTo>
                  <a:pt x="15880" y="1515"/>
                  <a:pt x="15827" y="1371"/>
                  <a:pt x="15766" y="1227"/>
                </a:cubicBezTo>
                <a:cubicBezTo>
                  <a:pt x="15545" y="711"/>
                  <a:pt x="15232" y="259"/>
                  <a:pt x="14798" y="90"/>
                </a:cubicBezTo>
                <a:cubicBezTo>
                  <a:pt x="14643" y="29"/>
                  <a:pt x="14471" y="0"/>
                  <a:pt x="14287" y="0"/>
                </a:cubicBezTo>
                <a:close/>
              </a:path>
            </a:pathLst>
          </a:custGeom>
          <a:solidFill>
            <a:srgbClr val="E5B7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39"/>
          <p:cNvSpPr/>
          <p:nvPr/>
        </p:nvSpPr>
        <p:spPr>
          <a:xfrm>
            <a:off x="8389795" y="3715672"/>
            <a:ext cx="440846" cy="705413"/>
          </a:xfrm>
          <a:custGeom>
            <a:avLst/>
            <a:gdLst/>
            <a:ahLst/>
            <a:cxnLst/>
            <a:rect l="l" t="t" r="r" b="b"/>
            <a:pathLst>
              <a:path w="16218" h="25951" extrusionOk="0">
                <a:moveTo>
                  <a:pt x="14287" y="0"/>
                </a:moveTo>
                <a:cubicBezTo>
                  <a:pt x="13227" y="0"/>
                  <a:pt x="11804" y="961"/>
                  <a:pt x="11241" y="2271"/>
                </a:cubicBezTo>
                <a:cubicBezTo>
                  <a:pt x="9800" y="5629"/>
                  <a:pt x="7675" y="14774"/>
                  <a:pt x="7675" y="14774"/>
                </a:cubicBezTo>
                <a:lnTo>
                  <a:pt x="1" y="21201"/>
                </a:lnTo>
                <a:lnTo>
                  <a:pt x="7159" y="25951"/>
                </a:lnTo>
                <a:lnTo>
                  <a:pt x="10335" y="20395"/>
                </a:lnTo>
                <a:lnTo>
                  <a:pt x="12337" y="16896"/>
                </a:lnTo>
                <a:cubicBezTo>
                  <a:pt x="13188" y="14792"/>
                  <a:pt x="15188" y="7416"/>
                  <a:pt x="15960" y="4529"/>
                </a:cubicBezTo>
                <a:cubicBezTo>
                  <a:pt x="16212" y="3586"/>
                  <a:pt x="16218" y="2587"/>
                  <a:pt x="15928" y="1664"/>
                </a:cubicBezTo>
                <a:cubicBezTo>
                  <a:pt x="15880" y="1515"/>
                  <a:pt x="15827" y="1371"/>
                  <a:pt x="15766" y="1227"/>
                </a:cubicBezTo>
                <a:cubicBezTo>
                  <a:pt x="15545" y="711"/>
                  <a:pt x="15232" y="259"/>
                  <a:pt x="14798" y="90"/>
                </a:cubicBezTo>
                <a:cubicBezTo>
                  <a:pt x="14643" y="29"/>
                  <a:pt x="14471" y="0"/>
                  <a:pt x="14287" y="0"/>
                </a:cubicBezTo>
                <a:close/>
              </a:path>
            </a:pathLst>
          </a:custGeom>
          <a:solidFill>
            <a:srgbClr val="E5B7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39"/>
          <p:cNvSpPr/>
          <p:nvPr/>
        </p:nvSpPr>
        <p:spPr>
          <a:xfrm>
            <a:off x="8534211" y="3760848"/>
            <a:ext cx="296425" cy="509237"/>
          </a:xfrm>
          <a:custGeom>
            <a:avLst/>
            <a:gdLst/>
            <a:ahLst/>
            <a:cxnLst/>
            <a:rect l="l" t="t" r="r" b="b"/>
            <a:pathLst>
              <a:path w="10905" h="18734" extrusionOk="0">
                <a:moveTo>
                  <a:pt x="10614" y="0"/>
                </a:moveTo>
                <a:cubicBezTo>
                  <a:pt x="8568" y="3538"/>
                  <a:pt x="5932" y="7792"/>
                  <a:pt x="5932" y="7792"/>
                </a:cubicBezTo>
                <a:lnTo>
                  <a:pt x="1" y="14921"/>
                </a:lnTo>
                <a:lnTo>
                  <a:pt x="5022" y="18733"/>
                </a:lnTo>
                <a:lnTo>
                  <a:pt x="7024" y="15234"/>
                </a:lnTo>
                <a:cubicBezTo>
                  <a:pt x="7875" y="13130"/>
                  <a:pt x="9875" y="5754"/>
                  <a:pt x="10647" y="2867"/>
                </a:cubicBezTo>
                <a:cubicBezTo>
                  <a:pt x="10899" y="1924"/>
                  <a:pt x="10905" y="925"/>
                  <a:pt x="10614" y="0"/>
                </a:cubicBezTo>
                <a:close/>
              </a:path>
            </a:pathLst>
          </a:custGeom>
          <a:solidFill>
            <a:srgbClr val="EA99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39"/>
          <p:cNvSpPr/>
          <p:nvPr/>
        </p:nvSpPr>
        <p:spPr>
          <a:xfrm>
            <a:off x="8533233" y="3660792"/>
            <a:ext cx="453132" cy="700656"/>
          </a:xfrm>
          <a:custGeom>
            <a:avLst/>
            <a:gdLst/>
            <a:ahLst/>
            <a:cxnLst/>
            <a:rect l="l" t="t" r="r" b="b"/>
            <a:pathLst>
              <a:path w="16670" h="25776" extrusionOk="0">
                <a:moveTo>
                  <a:pt x="14744" y="0"/>
                </a:moveTo>
                <a:cubicBezTo>
                  <a:pt x="13690" y="0"/>
                  <a:pt x="12275" y="920"/>
                  <a:pt x="11689" y="2199"/>
                </a:cubicBezTo>
                <a:cubicBezTo>
                  <a:pt x="10168" y="5522"/>
                  <a:pt x="5642" y="13498"/>
                  <a:pt x="5642" y="13498"/>
                </a:cubicBezTo>
                <a:lnTo>
                  <a:pt x="1" y="20856"/>
                </a:lnTo>
                <a:lnTo>
                  <a:pt x="7043" y="25776"/>
                </a:lnTo>
                <a:lnTo>
                  <a:pt x="12435" y="16845"/>
                </a:lnTo>
                <a:cubicBezTo>
                  <a:pt x="13335" y="14761"/>
                  <a:pt x="15510" y="7435"/>
                  <a:pt x="16351" y="4567"/>
                </a:cubicBezTo>
                <a:cubicBezTo>
                  <a:pt x="16670" y="3481"/>
                  <a:pt x="16656" y="2312"/>
                  <a:pt x="16235" y="1262"/>
                </a:cubicBezTo>
                <a:cubicBezTo>
                  <a:pt x="16027" y="741"/>
                  <a:pt x="15726" y="284"/>
                  <a:pt x="15294" y="102"/>
                </a:cubicBezTo>
                <a:cubicBezTo>
                  <a:pt x="15129" y="33"/>
                  <a:pt x="14943" y="0"/>
                  <a:pt x="14744" y="0"/>
                </a:cubicBezTo>
                <a:close/>
              </a:path>
            </a:pathLst>
          </a:custGeom>
          <a:solidFill>
            <a:srgbClr val="E5B7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39"/>
          <p:cNvSpPr/>
          <p:nvPr/>
        </p:nvSpPr>
        <p:spPr>
          <a:xfrm>
            <a:off x="8533233" y="3660792"/>
            <a:ext cx="453132" cy="700656"/>
          </a:xfrm>
          <a:custGeom>
            <a:avLst/>
            <a:gdLst/>
            <a:ahLst/>
            <a:cxnLst/>
            <a:rect l="l" t="t" r="r" b="b"/>
            <a:pathLst>
              <a:path w="16670" h="25776" extrusionOk="0">
                <a:moveTo>
                  <a:pt x="14744" y="0"/>
                </a:moveTo>
                <a:cubicBezTo>
                  <a:pt x="13690" y="0"/>
                  <a:pt x="12275" y="920"/>
                  <a:pt x="11689" y="2199"/>
                </a:cubicBezTo>
                <a:cubicBezTo>
                  <a:pt x="10168" y="5522"/>
                  <a:pt x="5642" y="13498"/>
                  <a:pt x="5642" y="13498"/>
                </a:cubicBezTo>
                <a:lnTo>
                  <a:pt x="1" y="20856"/>
                </a:lnTo>
                <a:lnTo>
                  <a:pt x="7043" y="25776"/>
                </a:lnTo>
                <a:lnTo>
                  <a:pt x="12435" y="16845"/>
                </a:lnTo>
                <a:cubicBezTo>
                  <a:pt x="13335" y="14761"/>
                  <a:pt x="15510" y="7435"/>
                  <a:pt x="16351" y="4567"/>
                </a:cubicBezTo>
                <a:cubicBezTo>
                  <a:pt x="16670" y="3481"/>
                  <a:pt x="16656" y="2312"/>
                  <a:pt x="16235" y="1262"/>
                </a:cubicBezTo>
                <a:cubicBezTo>
                  <a:pt x="16027" y="741"/>
                  <a:pt x="15726" y="284"/>
                  <a:pt x="15294" y="102"/>
                </a:cubicBezTo>
                <a:cubicBezTo>
                  <a:pt x="15129" y="33"/>
                  <a:pt x="14943" y="0"/>
                  <a:pt x="14744" y="0"/>
                </a:cubicBezTo>
                <a:close/>
              </a:path>
            </a:pathLst>
          </a:custGeom>
          <a:solidFill>
            <a:srgbClr val="E5B7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39"/>
          <p:cNvSpPr/>
          <p:nvPr/>
        </p:nvSpPr>
        <p:spPr>
          <a:xfrm>
            <a:off x="7969947" y="3721598"/>
            <a:ext cx="1127258" cy="1335367"/>
          </a:xfrm>
          <a:custGeom>
            <a:avLst/>
            <a:gdLst/>
            <a:ahLst/>
            <a:cxnLst/>
            <a:rect l="l" t="t" r="r" b="b"/>
            <a:pathLst>
              <a:path w="41470" h="49126" extrusionOk="0">
                <a:moveTo>
                  <a:pt x="39622" y="0"/>
                </a:moveTo>
                <a:cubicBezTo>
                  <a:pt x="39446" y="0"/>
                  <a:pt x="39255" y="22"/>
                  <a:pt x="39048" y="70"/>
                </a:cubicBezTo>
                <a:cubicBezTo>
                  <a:pt x="38732" y="144"/>
                  <a:pt x="38382" y="280"/>
                  <a:pt x="37984" y="501"/>
                </a:cubicBezTo>
                <a:cubicBezTo>
                  <a:pt x="37984" y="501"/>
                  <a:pt x="37575" y="85"/>
                  <a:pt x="36750" y="85"/>
                </a:cubicBezTo>
                <a:cubicBezTo>
                  <a:pt x="35927" y="85"/>
                  <a:pt x="34690" y="499"/>
                  <a:pt x="33031" y="2150"/>
                </a:cubicBezTo>
                <a:cubicBezTo>
                  <a:pt x="29711" y="5458"/>
                  <a:pt x="25094" y="11492"/>
                  <a:pt x="25094" y="11492"/>
                </a:cubicBezTo>
                <a:cubicBezTo>
                  <a:pt x="25094" y="11492"/>
                  <a:pt x="9835" y="23387"/>
                  <a:pt x="4507" y="32950"/>
                </a:cubicBezTo>
                <a:cubicBezTo>
                  <a:pt x="0" y="41037"/>
                  <a:pt x="5233" y="47833"/>
                  <a:pt x="4953" y="49126"/>
                </a:cubicBezTo>
                <a:cubicBezTo>
                  <a:pt x="5958" y="47517"/>
                  <a:pt x="13646" y="38469"/>
                  <a:pt x="20719" y="32847"/>
                </a:cubicBezTo>
                <a:cubicBezTo>
                  <a:pt x="27115" y="27756"/>
                  <a:pt x="35660" y="12627"/>
                  <a:pt x="39745" y="5109"/>
                </a:cubicBezTo>
                <a:cubicBezTo>
                  <a:pt x="40566" y="3598"/>
                  <a:pt x="41164" y="2305"/>
                  <a:pt x="41469" y="1344"/>
                </a:cubicBezTo>
                <a:cubicBezTo>
                  <a:pt x="41469" y="1344"/>
                  <a:pt x="41011" y="0"/>
                  <a:pt x="39622" y="0"/>
                </a:cubicBezTo>
                <a:close/>
              </a:path>
            </a:pathLst>
          </a:custGeom>
          <a:solidFill>
            <a:srgbClr val="E5B7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39"/>
          <p:cNvSpPr/>
          <p:nvPr/>
        </p:nvSpPr>
        <p:spPr>
          <a:xfrm>
            <a:off x="7650563" y="4820961"/>
            <a:ext cx="505132" cy="322548"/>
          </a:xfrm>
          <a:custGeom>
            <a:avLst/>
            <a:gdLst/>
            <a:ahLst/>
            <a:cxnLst/>
            <a:rect l="l" t="t" r="r" b="b"/>
            <a:pathLst>
              <a:path w="18583" h="11866" extrusionOk="0">
                <a:moveTo>
                  <a:pt x="605" y="1"/>
                </a:moveTo>
                <a:cubicBezTo>
                  <a:pt x="605" y="3354"/>
                  <a:pt x="325" y="7809"/>
                  <a:pt x="1" y="11865"/>
                </a:cubicBezTo>
                <a:lnTo>
                  <a:pt x="16781" y="11865"/>
                </a:lnTo>
                <a:cubicBezTo>
                  <a:pt x="16837" y="10620"/>
                  <a:pt x="16919" y="9394"/>
                  <a:pt x="17022" y="8221"/>
                </a:cubicBezTo>
                <a:cubicBezTo>
                  <a:pt x="17274" y="5363"/>
                  <a:pt x="17668" y="2805"/>
                  <a:pt x="18205" y="1047"/>
                </a:cubicBezTo>
                <a:cubicBezTo>
                  <a:pt x="18310" y="691"/>
                  <a:pt x="18435" y="342"/>
                  <a:pt x="18582" y="1"/>
                </a:cubicBezTo>
                <a:close/>
              </a:path>
            </a:pathLst>
          </a:custGeom>
          <a:solidFill>
            <a:srgbClr val="E5B7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39"/>
          <p:cNvSpPr/>
          <p:nvPr/>
        </p:nvSpPr>
        <p:spPr>
          <a:xfrm>
            <a:off x="7618597" y="4010702"/>
            <a:ext cx="913169" cy="1000506"/>
          </a:xfrm>
          <a:custGeom>
            <a:avLst/>
            <a:gdLst/>
            <a:ahLst/>
            <a:cxnLst/>
            <a:rect l="l" t="t" r="r" b="b"/>
            <a:pathLst>
              <a:path w="33594" h="36807" extrusionOk="0">
                <a:moveTo>
                  <a:pt x="29749" y="1"/>
                </a:moveTo>
                <a:cubicBezTo>
                  <a:pt x="28355" y="1"/>
                  <a:pt x="25448" y="690"/>
                  <a:pt x="21217" y="5138"/>
                </a:cubicBezTo>
                <a:cubicBezTo>
                  <a:pt x="21217" y="5138"/>
                  <a:pt x="0" y="10929"/>
                  <a:pt x="1900" y="33266"/>
                </a:cubicBezTo>
                <a:cubicBezTo>
                  <a:pt x="1900" y="33266"/>
                  <a:pt x="5911" y="36807"/>
                  <a:pt x="10592" y="36807"/>
                </a:cubicBezTo>
                <a:cubicBezTo>
                  <a:pt x="13802" y="36807"/>
                  <a:pt x="17326" y="35143"/>
                  <a:pt x="20090" y="29533"/>
                </a:cubicBezTo>
                <a:cubicBezTo>
                  <a:pt x="20495" y="24924"/>
                  <a:pt x="21023" y="18866"/>
                  <a:pt x="21741" y="18115"/>
                </a:cubicBezTo>
                <a:cubicBezTo>
                  <a:pt x="23145" y="16651"/>
                  <a:pt x="32772" y="8002"/>
                  <a:pt x="33188" y="4470"/>
                </a:cubicBezTo>
                <a:cubicBezTo>
                  <a:pt x="33593" y="1032"/>
                  <a:pt x="30849" y="185"/>
                  <a:pt x="30701" y="141"/>
                </a:cubicBezTo>
                <a:lnTo>
                  <a:pt x="30700" y="141"/>
                </a:lnTo>
                <a:lnTo>
                  <a:pt x="30697" y="140"/>
                </a:lnTo>
                <a:cubicBezTo>
                  <a:pt x="30697" y="140"/>
                  <a:pt x="30375" y="1"/>
                  <a:pt x="29749" y="1"/>
                </a:cubicBezTo>
                <a:close/>
              </a:path>
            </a:pathLst>
          </a:custGeom>
          <a:solidFill>
            <a:srgbClr val="E5B7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39"/>
          <p:cNvSpPr/>
          <p:nvPr/>
        </p:nvSpPr>
        <p:spPr>
          <a:xfrm>
            <a:off x="8320346" y="4034758"/>
            <a:ext cx="203706" cy="161355"/>
          </a:xfrm>
          <a:custGeom>
            <a:avLst/>
            <a:gdLst/>
            <a:ahLst/>
            <a:cxnLst/>
            <a:rect l="l" t="t" r="r" b="b"/>
            <a:pathLst>
              <a:path w="7494" h="5936" extrusionOk="0">
                <a:moveTo>
                  <a:pt x="4085" y="0"/>
                </a:moveTo>
                <a:cubicBezTo>
                  <a:pt x="3242" y="0"/>
                  <a:pt x="1837" y="487"/>
                  <a:pt x="0" y="2862"/>
                </a:cubicBezTo>
                <a:cubicBezTo>
                  <a:pt x="0" y="2862"/>
                  <a:pt x="1572" y="5450"/>
                  <a:pt x="3795" y="5935"/>
                </a:cubicBezTo>
                <a:cubicBezTo>
                  <a:pt x="3795" y="5935"/>
                  <a:pt x="7493" y="2639"/>
                  <a:pt x="4983" y="234"/>
                </a:cubicBezTo>
                <a:cubicBezTo>
                  <a:pt x="4983" y="234"/>
                  <a:pt x="4669" y="0"/>
                  <a:pt x="408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39"/>
          <p:cNvSpPr/>
          <p:nvPr/>
        </p:nvSpPr>
        <p:spPr>
          <a:xfrm>
            <a:off x="8490693" y="3723501"/>
            <a:ext cx="577873" cy="821972"/>
          </a:xfrm>
          <a:custGeom>
            <a:avLst/>
            <a:gdLst/>
            <a:ahLst/>
            <a:cxnLst/>
            <a:rect l="l" t="t" r="r" b="b"/>
            <a:pathLst>
              <a:path w="21259" h="30239" extrusionOk="0">
                <a:moveTo>
                  <a:pt x="19890" y="0"/>
                </a:moveTo>
                <a:cubicBezTo>
                  <a:pt x="19573" y="74"/>
                  <a:pt x="19222" y="212"/>
                  <a:pt x="18828" y="431"/>
                </a:cubicBezTo>
                <a:cubicBezTo>
                  <a:pt x="18961" y="676"/>
                  <a:pt x="21258" y="1874"/>
                  <a:pt x="17061" y="7861"/>
                </a:cubicBezTo>
                <a:cubicBezTo>
                  <a:pt x="12942" y="13734"/>
                  <a:pt x="466" y="29645"/>
                  <a:pt x="1" y="30238"/>
                </a:cubicBezTo>
                <a:cubicBezTo>
                  <a:pt x="646" y="29528"/>
                  <a:pt x="21239" y="6736"/>
                  <a:pt x="20330" y="1852"/>
                </a:cubicBezTo>
                <a:cubicBezTo>
                  <a:pt x="20172" y="1011"/>
                  <a:pt x="20027" y="413"/>
                  <a:pt x="19890" y="0"/>
                </a:cubicBezTo>
                <a:close/>
              </a:path>
            </a:pathLst>
          </a:custGeom>
          <a:solidFill>
            <a:srgbClr val="EA99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39"/>
          <p:cNvSpPr/>
          <p:nvPr/>
        </p:nvSpPr>
        <p:spPr>
          <a:xfrm>
            <a:off x="8127818" y="4014562"/>
            <a:ext cx="438644" cy="738929"/>
          </a:xfrm>
          <a:custGeom>
            <a:avLst/>
            <a:gdLst/>
            <a:ahLst/>
            <a:cxnLst/>
            <a:rect l="l" t="t" r="r" b="b"/>
            <a:pathLst>
              <a:path w="16137" h="27184" extrusionOk="0">
                <a:moveTo>
                  <a:pt x="11967" y="1"/>
                </a:moveTo>
                <a:cubicBezTo>
                  <a:pt x="12147" y="90"/>
                  <a:pt x="16136" y="2165"/>
                  <a:pt x="11130" y="7942"/>
                </a:cubicBezTo>
                <a:cubicBezTo>
                  <a:pt x="6013" y="13851"/>
                  <a:pt x="2750" y="17130"/>
                  <a:pt x="2124" y="17867"/>
                </a:cubicBezTo>
                <a:cubicBezTo>
                  <a:pt x="1" y="20374"/>
                  <a:pt x="1420" y="27181"/>
                  <a:pt x="1420" y="27181"/>
                </a:cubicBezTo>
                <a:cubicBezTo>
                  <a:pt x="1420" y="27183"/>
                  <a:pt x="1421" y="27183"/>
                  <a:pt x="1421" y="27183"/>
                </a:cubicBezTo>
                <a:cubicBezTo>
                  <a:pt x="1454" y="27183"/>
                  <a:pt x="2690" y="20207"/>
                  <a:pt x="3933" y="18909"/>
                </a:cubicBezTo>
                <a:cubicBezTo>
                  <a:pt x="5337" y="17443"/>
                  <a:pt x="14038" y="7860"/>
                  <a:pt x="14454" y="4328"/>
                </a:cubicBezTo>
                <a:cubicBezTo>
                  <a:pt x="14858" y="890"/>
                  <a:pt x="12115" y="43"/>
                  <a:pt x="11967" y="1"/>
                </a:cubicBezTo>
                <a:close/>
              </a:path>
            </a:pathLst>
          </a:custGeom>
          <a:solidFill>
            <a:srgbClr val="EA99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39"/>
          <p:cNvSpPr/>
          <p:nvPr/>
        </p:nvSpPr>
        <p:spPr>
          <a:xfrm>
            <a:off x="8965992" y="3762207"/>
            <a:ext cx="75323" cy="112291"/>
          </a:xfrm>
          <a:custGeom>
            <a:avLst/>
            <a:gdLst/>
            <a:ahLst/>
            <a:cxnLst/>
            <a:rect l="l" t="t" r="r" b="b"/>
            <a:pathLst>
              <a:path w="2771" h="4131" extrusionOk="0">
                <a:moveTo>
                  <a:pt x="1985" y="0"/>
                </a:moveTo>
                <a:cubicBezTo>
                  <a:pt x="1985" y="1"/>
                  <a:pt x="1" y="1232"/>
                  <a:pt x="207" y="2712"/>
                </a:cubicBezTo>
                <a:cubicBezTo>
                  <a:pt x="397" y="4076"/>
                  <a:pt x="920" y="4130"/>
                  <a:pt x="1002" y="4130"/>
                </a:cubicBezTo>
                <a:cubicBezTo>
                  <a:pt x="1009" y="4130"/>
                  <a:pt x="1013" y="4130"/>
                  <a:pt x="1013" y="4130"/>
                </a:cubicBezTo>
                <a:cubicBezTo>
                  <a:pt x="1013" y="4130"/>
                  <a:pt x="2771" y="1155"/>
                  <a:pt x="198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39"/>
          <p:cNvSpPr/>
          <p:nvPr/>
        </p:nvSpPr>
        <p:spPr>
          <a:xfrm>
            <a:off x="9006547" y="3758076"/>
            <a:ext cx="90572" cy="102424"/>
          </a:xfrm>
          <a:custGeom>
            <a:avLst/>
            <a:gdLst/>
            <a:ahLst/>
            <a:cxnLst/>
            <a:rect l="l" t="t" r="r" b="b"/>
            <a:pathLst>
              <a:path w="3332" h="3768" extrusionOk="0">
                <a:moveTo>
                  <a:pt x="3332" y="1"/>
                </a:moveTo>
                <a:lnTo>
                  <a:pt x="3332" y="1"/>
                </a:lnTo>
                <a:cubicBezTo>
                  <a:pt x="3331" y="1"/>
                  <a:pt x="0" y="1645"/>
                  <a:pt x="1609" y="3767"/>
                </a:cubicBezTo>
                <a:cubicBezTo>
                  <a:pt x="2430" y="2256"/>
                  <a:pt x="3028" y="965"/>
                  <a:pt x="333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39"/>
          <p:cNvSpPr/>
          <p:nvPr/>
        </p:nvSpPr>
        <p:spPr>
          <a:xfrm>
            <a:off x="5869892" y="3715618"/>
            <a:ext cx="440873" cy="705467"/>
          </a:xfrm>
          <a:custGeom>
            <a:avLst/>
            <a:gdLst/>
            <a:ahLst/>
            <a:cxnLst/>
            <a:rect l="l" t="t" r="r" b="b"/>
            <a:pathLst>
              <a:path w="16219" h="25953" extrusionOk="0">
                <a:moveTo>
                  <a:pt x="1931" y="1"/>
                </a:moveTo>
                <a:cubicBezTo>
                  <a:pt x="1748" y="1"/>
                  <a:pt x="1575" y="29"/>
                  <a:pt x="1420" y="90"/>
                </a:cubicBezTo>
                <a:cubicBezTo>
                  <a:pt x="986" y="259"/>
                  <a:pt x="673" y="711"/>
                  <a:pt x="453" y="1228"/>
                </a:cubicBezTo>
                <a:cubicBezTo>
                  <a:pt x="392" y="1372"/>
                  <a:pt x="338" y="1516"/>
                  <a:pt x="291" y="1664"/>
                </a:cubicBezTo>
                <a:cubicBezTo>
                  <a:pt x="0" y="2589"/>
                  <a:pt x="7" y="3588"/>
                  <a:pt x="259" y="4531"/>
                </a:cubicBezTo>
                <a:cubicBezTo>
                  <a:pt x="1030" y="7418"/>
                  <a:pt x="3030" y="14794"/>
                  <a:pt x="3881" y="16898"/>
                </a:cubicBezTo>
                <a:lnTo>
                  <a:pt x="5883" y="20397"/>
                </a:lnTo>
                <a:lnTo>
                  <a:pt x="9061" y="25953"/>
                </a:lnTo>
                <a:lnTo>
                  <a:pt x="16219" y="21203"/>
                </a:lnTo>
                <a:lnTo>
                  <a:pt x="8543" y="14775"/>
                </a:lnTo>
                <a:cubicBezTo>
                  <a:pt x="8543" y="14775"/>
                  <a:pt x="6418" y="5630"/>
                  <a:pt x="4977" y="2271"/>
                </a:cubicBezTo>
                <a:cubicBezTo>
                  <a:pt x="4414" y="961"/>
                  <a:pt x="2991" y="1"/>
                  <a:pt x="1931" y="1"/>
                </a:cubicBezTo>
                <a:close/>
              </a:path>
            </a:pathLst>
          </a:custGeom>
          <a:solidFill>
            <a:srgbClr val="E5B7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39"/>
          <p:cNvSpPr/>
          <p:nvPr/>
        </p:nvSpPr>
        <p:spPr>
          <a:xfrm>
            <a:off x="5869892" y="3715618"/>
            <a:ext cx="440873" cy="705467"/>
          </a:xfrm>
          <a:custGeom>
            <a:avLst/>
            <a:gdLst/>
            <a:ahLst/>
            <a:cxnLst/>
            <a:rect l="l" t="t" r="r" b="b"/>
            <a:pathLst>
              <a:path w="16219" h="25953" extrusionOk="0">
                <a:moveTo>
                  <a:pt x="1931" y="1"/>
                </a:moveTo>
                <a:cubicBezTo>
                  <a:pt x="1748" y="1"/>
                  <a:pt x="1575" y="29"/>
                  <a:pt x="1420" y="90"/>
                </a:cubicBezTo>
                <a:cubicBezTo>
                  <a:pt x="986" y="259"/>
                  <a:pt x="673" y="711"/>
                  <a:pt x="453" y="1228"/>
                </a:cubicBezTo>
                <a:cubicBezTo>
                  <a:pt x="392" y="1372"/>
                  <a:pt x="338" y="1516"/>
                  <a:pt x="291" y="1664"/>
                </a:cubicBezTo>
                <a:cubicBezTo>
                  <a:pt x="0" y="2589"/>
                  <a:pt x="7" y="3588"/>
                  <a:pt x="259" y="4531"/>
                </a:cubicBezTo>
                <a:cubicBezTo>
                  <a:pt x="1030" y="7418"/>
                  <a:pt x="3030" y="14794"/>
                  <a:pt x="3881" y="16898"/>
                </a:cubicBezTo>
                <a:lnTo>
                  <a:pt x="5883" y="20397"/>
                </a:lnTo>
                <a:lnTo>
                  <a:pt x="9061" y="25953"/>
                </a:lnTo>
                <a:lnTo>
                  <a:pt x="16219" y="21203"/>
                </a:lnTo>
                <a:lnTo>
                  <a:pt x="8543" y="14775"/>
                </a:lnTo>
                <a:cubicBezTo>
                  <a:pt x="8543" y="14775"/>
                  <a:pt x="6418" y="5630"/>
                  <a:pt x="4977" y="2271"/>
                </a:cubicBezTo>
                <a:cubicBezTo>
                  <a:pt x="4414" y="961"/>
                  <a:pt x="2991" y="1"/>
                  <a:pt x="1931" y="1"/>
                </a:cubicBezTo>
                <a:close/>
              </a:path>
            </a:pathLst>
          </a:custGeom>
          <a:solidFill>
            <a:srgbClr val="E5B7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39"/>
          <p:cNvSpPr/>
          <p:nvPr/>
        </p:nvSpPr>
        <p:spPr>
          <a:xfrm>
            <a:off x="5869892" y="3760875"/>
            <a:ext cx="296425" cy="509210"/>
          </a:xfrm>
          <a:custGeom>
            <a:avLst/>
            <a:gdLst/>
            <a:ahLst/>
            <a:cxnLst/>
            <a:rect l="l" t="t" r="r" b="b"/>
            <a:pathLst>
              <a:path w="10905" h="18733" extrusionOk="0">
                <a:moveTo>
                  <a:pt x="291" y="1"/>
                </a:moveTo>
                <a:cubicBezTo>
                  <a:pt x="0" y="924"/>
                  <a:pt x="7" y="1923"/>
                  <a:pt x="259" y="2866"/>
                </a:cubicBezTo>
                <a:cubicBezTo>
                  <a:pt x="1030" y="5753"/>
                  <a:pt x="3030" y="13129"/>
                  <a:pt x="3881" y="15233"/>
                </a:cubicBezTo>
                <a:lnTo>
                  <a:pt x="5883" y="18732"/>
                </a:lnTo>
                <a:lnTo>
                  <a:pt x="10904" y="14920"/>
                </a:lnTo>
                <a:lnTo>
                  <a:pt x="4975" y="7791"/>
                </a:lnTo>
                <a:cubicBezTo>
                  <a:pt x="4975" y="7791"/>
                  <a:pt x="2337" y="3537"/>
                  <a:pt x="291" y="1"/>
                </a:cubicBezTo>
                <a:close/>
              </a:path>
            </a:pathLst>
          </a:custGeom>
          <a:solidFill>
            <a:srgbClr val="EA99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39"/>
          <p:cNvSpPr/>
          <p:nvPr/>
        </p:nvSpPr>
        <p:spPr>
          <a:xfrm>
            <a:off x="5714169" y="3660792"/>
            <a:ext cx="453132" cy="700656"/>
          </a:xfrm>
          <a:custGeom>
            <a:avLst/>
            <a:gdLst/>
            <a:ahLst/>
            <a:cxnLst/>
            <a:rect l="l" t="t" r="r" b="b"/>
            <a:pathLst>
              <a:path w="16670" h="25776" extrusionOk="0">
                <a:moveTo>
                  <a:pt x="1926" y="0"/>
                </a:moveTo>
                <a:cubicBezTo>
                  <a:pt x="1727" y="0"/>
                  <a:pt x="1541" y="33"/>
                  <a:pt x="1376" y="102"/>
                </a:cubicBezTo>
                <a:cubicBezTo>
                  <a:pt x="944" y="284"/>
                  <a:pt x="644" y="741"/>
                  <a:pt x="435" y="1262"/>
                </a:cubicBezTo>
                <a:cubicBezTo>
                  <a:pt x="14" y="2312"/>
                  <a:pt x="0" y="3481"/>
                  <a:pt x="320" y="4567"/>
                </a:cubicBezTo>
                <a:cubicBezTo>
                  <a:pt x="1160" y="7435"/>
                  <a:pt x="3335" y="14761"/>
                  <a:pt x="4235" y="16845"/>
                </a:cubicBezTo>
                <a:lnTo>
                  <a:pt x="9628" y="25776"/>
                </a:lnTo>
                <a:lnTo>
                  <a:pt x="16669" y="20856"/>
                </a:lnTo>
                <a:lnTo>
                  <a:pt x="11028" y="13498"/>
                </a:lnTo>
                <a:cubicBezTo>
                  <a:pt x="11028" y="13498"/>
                  <a:pt x="6502" y="5522"/>
                  <a:pt x="4981" y="2199"/>
                </a:cubicBezTo>
                <a:cubicBezTo>
                  <a:pt x="4396" y="920"/>
                  <a:pt x="2981" y="0"/>
                  <a:pt x="1926" y="0"/>
                </a:cubicBezTo>
                <a:close/>
              </a:path>
            </a:pathLst>
          </a:custGeom>
          <a:solidFill>
            <a:srgbClr val="E5B7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39"/>
          <p:cNvSpPr/>
          <p:nvPr/>
        </p:nvSpPr>
        <p:spPr>
          <a:xfrm>
            <a:off x="5714169" y="3660792"/>
            <a:ext cx="453132" cy="700656"/>
          </a:xfrm>
          <a:custGeom>
            <a:avLst/>
            <a:gdLst/>
            <a:ahLst/>
            <a:cxnLst/>
            <a:rect l="l" t="t" r="r" b="b"/>
            <a:pathLst>
              <a:path w="16670" h="25776" extrusionOk="0">
                <a:moveTo>
                  <a:pt x="1926" y="0"/>
                </a:moveTo>
                <a:cubicBezTo>
                  <a:pt x="1727" y="0"/>
                  <a:pt x="1541" y="33"/>
                  <a:pt x="1376" y="102"/>
                </a:cubicBezTo>
                <a:cubicBezTo>
                  <a:pt x="944" y="284"/>
                  <a:pt x="644" y="741"/>
                  <a:pt x="435" y="1262"/>
                </a:cubicBezTo>
                <a:cubicBezTo>
                  <a:pt x="14" y="2312"/>
                  <a:pt x="0" y="3481"/>
                  <a:pt x="320" y="4567"/>
                </a:cubicBezTo>
                <a:cubicBezTo>
                  <a:pt x="1160" y="7435"/>
                  <a:pt x="3335" y="14761"/>
                  <a:pt x="4235" y="16845"/>
                </a:cubicBezTo>
                <a:lnTo>
                  <a:pt x="9628" y="25776"/>
                </a:lnTo>
                <a:lnTo>
                  <a:pt x="16669" y="20856"/>
                </a:lnTo>
                <a:lnTo>
                  <a:pt x="11028" y="13498"/>
                </a:lnTo>
                <a:cubicBezTo>
                  <a:pt x="11028" y="13498"/>
                  <a:pt x="6502" y="5522"/>
                  <a:pt x="4981" y="2199"/>
                </a:cubicBezTo>
                <a:cubicBezTo>
                  <a:pt x="4396" y="920"/>
                  <a:pt x="2981" y="0"/>
                  <a:pt x="1926" y="0"/>
                </a:cubicBezTo>
                <a:close/>
              </a:path>
            </a:pathLst>
          </a:custGeom>
          <a:solidFill>
            <a:srgbClr val="E5B7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39"/>
          <p:cNvSpPr/>
          <p:nvPr/>
        </p:nvSpPr>
        <p:spPr>
          <a:xfrm>
            <a:off x="5603349" y="3721598"/>
            <a:ext cx="1127285" cy="1335367"/>
          </a:xfrm>
          <a:custGeom>
            <a:avLst/>
            <a:gdLst/>
            <a:ahLst/>
            <a:cxnLst/>
            <a:rect l="l" t="t" r="r" b="b"/>
            <a:pathLst>
              <a:path w="41471" h="49126" extrusionOk="0">
                <a:moveTo>
                  <a:pt x="1848" y="0"/>
                </a:moveTo>
                <a:cubicBezTo>
                  <a:pt x="460" y="0"/>
                  <a:pt x="1" y="1344"/>
                  <a:pt x="1" y="1344"/>
                </a:cubicBezTo>
                <a:cubicBezTo>
                  <a:pt x="306" y="2305"/>
                  <a:pt x="905" y="3598"/>
                  <a:pt x="1725" y="5109"/>
                </a:cubicBezTo>
                <a:cubicBezTo>
                  <a:pt x="5810" y="12627"/>
                  <a:pt x="14355" y="27756"/>
                  <a:pt x="20751" y="32847"/>
                </a:cubicBezTo>
                <a:cubicBezTo>
                  <a:pt x="27824" y="38469"/>
                  <a:pt x="35513" y="47517"/>
                  <a:pt x="36517" y="49126"/>
                </a:cubicBezTo>
                <a:cubicBezTo>
                  <a:pt x="36237" y="47833"/>
                  <a:pt x="41470" y="41037"/>
                  <a:pt x="36965" y="32950"/>
                </a:cubicBezTo>
                <a:cubicBezTo>
                  <a:pt x="31635" y="23387"/>
                  <a:pt x="16376" y="11492"/>
                  <a:pt x="16376" y="11492"/>
                </a:cubicBezTo>
                <a:cubicBezTo>
                  <a:pt x="16376" y="11492"/>
                  <a:pt x="11759" y="5458"/>
                  <a:pt x="8439" y="2150"/>
                </a:cubicBezTo>
                <a:cubicBezTo>
                  <a:pt x="6780" y="499"/>
                  <a:pt x="5543" y="85"/>
                  <a:pt x="4720" y="85"/>
                </a:cubicBezTo>
                <a:cubicBezTo>
                  <a:pt x="3895" y="85"/>
                  <a:pt x="3486" y="501"/>
                  <a:pt x="3486" y="501"/>
                </a:cubicBezTo>
                <a:cubicBezTo>
                  <a:pt x="3088" y="280"/>
                  <a:pt x="2738" y="144"/>
                  <a:pt x="2422" y="70"/>
                </a:cubicBezTo>
                <a:cubicBezTo>
                  <a:pt x="2215" y="22"/>
                  <a:pt x="2024" y="0"/>
                  <a:pt x="1848" y="0"/>
                </a:cubicBezTo>
                <a:close/>
              </a:path>
            </a:pathLst>
          </a:custGeom>
          <a:solidFill>
            <a:srgbClr val="E5B7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39"/>
          <p:cNvSpPr/>
          <p:nvPr/>
        </p:nvSpPr>
        <p:spPr>
          <a:xfrm>
            <a:off x="6544813" y="4820961"/>
            <a:ext cx="505160" cy="322548"/>
          </a:xfrm>
          <a:custGeom>
            <a:avLst/>
            <a:gdLst/>
            <a:ahLst/>
            <a:cxnLst/>
            <a:rect l="l" t="t" r="r" b="b"/>
            <a:pathLst>
              <a:path w="18584" h="11866" extrusionOk="0">
                <a:moveTo>
                  <a:pt x="0" y="1"/>
                </a:moveTo>
                <a:cubicBezTo>
                  <a:pt x="146" y="340"/>
                  <a:pt x="271" y="686"/>
                  <a:pt x="376" y="1040"/>
                </a:cubicBezTo>
                <a:cubicBezTo>
                  <a:pt x="914" y="2797"/>
                  <a:pt x="1310" y="5357"/>
                  <a:pt x="1561" y="8221"/>
                </a:cubicBezTo>
                <a:cubicBezTo>
                  <a:pt x="1667" y="9394"/>
                  <a:pt x="1748" y="10620"/>
                  <a:pt x="1805" y="11865"/>
                </a:cubicBezTo>
                <a:lnTo>
                  <a:pt x="18583" y="11865"/>
                </a:lnTo>
                <a:cubicBezTo>
                  <a:pt x="18259" y="7809"/>
                  <a:pt x="17981" y="3354"/>
                  <a:pt x="17981" y="1"/>
                </a:cubicBezTo>
                <a:close/>
              </a:path>
            </a:pathLst>
          </a:custGeom>
          <a:solidFill>
            <a:srgbClr val="E5B7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39"/>
          <p:cNvSpPr/>
          <p:nvPr/>
        </p:nvSpPr>
        <p:spPr>
          <a:xfrm>
            <a:off x="6168782" y="4010702"/>
            <a:ext cx="913196" cy="1000506"/>
          </a:xfrm>
          <a:custGeom>
            <a:avLst/>
            <a:gdLst/>
            <a:ahLst/>
            <a:cxnLst/>
            <a:rect l="l" t="t" r="r" b="b"/>
            <a:pathLst>
              <a:path w="33595" h="36807" extrusionOk="0">
                <a:moveTo>
                  <a:pt x="3845" y="1"/>
                </a:moveTo>
                <a:cubicBezTo>
                  <a:pt x="3219" y="1"/>
                  <a:pt x="2897" y="140"/>
                  <a:pt x="2897" y="140"/>
                </a:cubicBezTo>
                <a:lnTo>
                  <a:pt x="2894" y="141"/>
                </a:lnTo>
                <a:lnTo>
                  <a:pt x="2893" y="141"/>
                </a:lnTo>
                <a:cubicBezTo>
                  <a:pt x="2746" y="185"/>
                  <a:pt x="1" y="1032"/>
                  <a:pt x="406" y="4470"/>
                </a:cubicBezTo>
                <a:cubicBezTo>
                  <a:pt x="822" y="8002"/>
                  <a:pt x="10449" y="16651"/>
                  <a:pt x="11853" y="18115"/>
                </a:cubicBezTo>
                <a:cubicBezTo>
                  <a:pt x="12571" y="18866"/>
                  <a:pt x="13099" y="24924"/>
                  <a:pt x="13506" y="29533"/>
                </a:cubicBezTo>
                <a:cubicBezTo>
                  <a:pt x="16269" y="35142"/>
                  <a:pt x="19793" y="36807"/>
                  <a:pt x="23002" y="36807"/>
                </a:cubicBezTo>
                <a:cubicBezTo>
                  <a:pt x="27683" y="36807"/>
                  <a:pt x="31694" y="33266"/>
                  <a:pt x="31694" y="33265"/>
                </a:cubicBezTo>
                <a:cubicBezTo>
                  <a:pt x="33594" y="10928"/>
                  <a:pt x="12379" y="5136"/>
                  <a:pt x="12379" y="5136"/>
                </a:cubicBezTo>
                <a:cubicBezTo>
                  <a:pt x="8147" y="690"/>
                  <a:pt x="5240" y="1"/>
                  <a:pt x="3845" y="1"/>
                </a:cubicBezTo>
                <a:close/>
              </a:path>
            </a:pathLst>
          </a:custGeom>
          <a:solidFill>
            <a:srgbClr val="E5B7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39"/>
          <p:cNvSpPr/>
          <p:nvPr/>
        </p:nvSpPr>
        <p:spPr>
          <a:xfrm>
            <a:off x="6176501" y="4034758"/>
            <a:ext cx="203678" cy="161355"/>
          </a:xfrm>
          <a:custGeom>
            <a:avLst/>
            <a:gdLst/>
            <a:ahLst/>
            <a:cxnLst/>
            <a:rect l="l" t="t" r="r" b="b"/>
            <a:pathLst>
              <a:path w="7493" h="5936" extrusionOk="0">
                <a:moveTo>
                  <a:pt x="3409" y="0"/>
                </a:moveTo>
                <a:cubicBezTo>
                  <a:pt x="2824" y="0"/>
                  <a:pt x="2510" y="234"/>
                  <a:pt x="2510" y="234"/>
                </a:cubicBezTo>
                <a:cubicBezTo>
                  <a:pt x="0" y="2639"/>
                  <a:pt x="3698" y="5935"/>
                  <a:pt x="3698" y="5935"/>
                </a:cubicBezTo>
                <a:cubicBezTo>
                  <a:pt x="5922" y="5450"/>
                  <a:pt x="7493" y="2862"/>
                  <a:pt x="7493" y="2862"/>
                </a:cubicBezTo>
                <a:cubicBezTo>
                  <a:pt x="5656" y="487"/>
                  <a:pt x="4251" y="0"/>
                  <a:pt x="340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39"/>
          <p:cNvSpPr/>
          <p:nvPr/>
        </p:nvSpPr>
        <p:spPr>
          <a:xfrm>
            <a:off x="5631999" y="3723501"/>
            <a:ext cx="577846" cy="821972"/>
          </a:xfrm>
          <a:custGeom>
            <a:avLst/>
            <a:gdLst/>
            <a:ahLst/>
            <a:cxnLst/>
            <a:rect l="l" t="t" r="r" b="b"/>
            <a:pathLst>
              <a:path w="21258" h="30239" extrusionOk="0">
                <a:moveTo>
                  <a:pt x="1368" y="0"/>
                </a:moveTo>
                <a:cubicBezTo>
                  <a:pt x="1232" y="413"/>
                  <a:pt x="1086" y="1011"/>
                  <a:pt x="928" y="1852"/>
                </a:cubicBezTo>
                <a:cubicBezTo>
                  <a:pt x="19" y="6736"/>
                  <a:pt x="20613" y="29528"/>
                  <a:pt x="21257" y="30238"/>
                </a:cubicBezTo>
                <a:cubicBezTo>
                  <a:pt x="20793" y="29645"/>
                  <a:pt x="8316" y="13734"/>
                  <a:pt x="4197" y="7861"/>
                </a:cubicBezTo>
                <a:cubicBezTo>
                  <a:pt x="0" y="1874"/>
                  <a:pt x="2297" y="676"/>
                  <a:pt x="2430" y="431"/>
                </a:cubicBezTo>
                <a:cubicBezTo>
                  <a:pt x="2036" y="212"/>
                  <a:pt x="1685" y="74"/>
                  <a:pt x="1368" y="0"/>
                </a:cubicBezTo>
                <a:close/>
              </a:path>
            </a:pathLst>
          </a:custGeom>
          <a:solidFill>
            <a:srgbClr val="EA99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39"/>
          <p:cNvSpPr/>
          <p:nvPr/>
        </p:nvSpPr>
        <p:spPr>
          <a:xfrm>
            <a:off x="6134071" y="4014562"/>
            <a:ext cx="438644" cy="738929"/>
          </a:xfrm>
          <a:custGeom>
            <a:avLst/>
            <a:gdLst/>
            <a:ahLst/>
            <a:cxnLst/>
            <a:rect l="l" t="t" r="r" b="b"/>
            <a:pathLst>
              <a:path w="16137" h="27184" extrusionOk="0">
                <a:moveTo>
                  <a:pt x="4170" y="1"/>
                </a:moveTo>
                <a:cubicBezTo>
                  <a:pt x="4023" y="43"/>
                  <a:pt x="1278" y="890"/>
                  <a:pt x="1683" y="4328"/>
                </a:cubicBezTo>
                <a:cubicBezTo>
                  <a:pt x="2099" y="7860"/>
                  <a:pt x="10800" y="17443"/>
                  <a:pt x="12204" y="18909"/>
                </a:cubicBezTo>
                <a:cubicBezTo>
                  <a:pt x="13447" y="20207"/>
                  <a:pt x="14681" y="27183"/>
                  <a:pt x="14716" y="27183"/>
                </a:cubicBezTo>
                <a:cubicBezTo>
                  <a:pt x="14717" y="27183"/>
                  <a:pt x="14717" y="27183"/>
                  <a:pt x="14717" y="27181"/>
                </a:cubicBezTo>
                <a:cubicBezTo>
                  <a:pt x="14717" y="27181"/>
                  <a:pt x="16136" y="20374"/>
                  <a:pt x="14013" y="17867"/>
                </a:cubicBezTo>
                <a:cubicBezTo>
                  <a:pt x="13387" y="17130"/>
                  <a:pt x="10126" y="13851"/>
                  <a:pt x="5007" y="7942"/>
                </a:cubicBezTo>
                <a:cubicBezTo>
                  <a:pt x="1" y="2165"/>
                  <a:pt x="3990" y="90"/>
                  <a:pt x="4170" y="1"/>
                </a:cubicBezTo>
                <a:close/>
              </a:path>
            </a:pathLst>
          </a:custGeom>
          <a:solidFill>
            <a:srgbClr val="EA99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39"/>
          <p:cNvSpPr/>
          <p:nvPr/>
        </p:nvSpPr>
        <p:spPr>
          <a:xfrm>
            <a:off x="5659207" y="3762207"/>
            <a:ext cx="75323" cy="112291"/>
          </a:xfrm>
          <a:custGeom>
            <a:avLst/>
            <a:gdLst/>
            <a:ahLst/>
            <a:cxnLst/>
            <a:rect l="l" t="t" r="r" b="b"/>
            <a:pathLst>
              <a:path w="2771" h="4131" extrusionOk="0">
                <a:moveTo>
                  <a:pt x="788" y="0"/>
                </a:moveTo>
                <a:lnTo>
                  <a:pt x="788" y="0"/>
                </a:lnTo>
                <a:cubicBezTo>
                  <a:pt x="1" y="1155"/>
                  <a:pt x="1758" y="4130"/>
                  <a:pt x="1758" y="4130"/>
                </a:cubicBezTo>
                <a:cubicBezTo>
                  <a:pt x="1758" y="4130"/>
                  <a:pt x="1762" y="4130"/>
                  <a:pt x="1769" y="4130"/>
                </a:cubicBezTo>
                <a:cubicBezTo>
                  <a:pt x="1851" y="4130"/>
                  <a:pt x="2374" y="4076"/>
                  <a:pt x="2564" y="2712"/>
                </a:cubicBezTo>
                <a:cubicBezTo>
                  <a:pt x="2770" y="1232"/>
                  <a:pt x="788" y="0"/>
                  <a:pt x="78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39"/>
          <p:cNvSpPr/>
          <p:nvPr/>
        </p:nvSpPr>
        <p:spPr>
          <a:xfrm>
            <a:off x="5603403" y="3758076"/>
            <a:ext cx="90599" cy="102424"/>
          </a:xfrm>
          <a:custGeom>
            <a:avLst/>
            <a:gdLst/>
            <a:ahLst/>
            <a:cxnLst/>
            <a:rect l="l" t="t" r="r" b="b"/>
            <a:pathLst>
              <a:path w="3333" h="3768" extrusionOk="0">
                <a:moveTo>
                  <a:pt x="0" y="1"/>
                </a:moveTo>
                <a:lnTo>
                  <a:pt x="0" y="1"/>
                </a:lnTo>
                <a:cubicBezTo>
                  <a:pt x="304" y="965"/>
                  <a:pt x="902" y="2256"/>
                  <a:pt x="1723" y="3767"/>
                </a:cubicBezTo>
                <a:cubicBezTo>
                  <a:pt x="3332" y="1645"/>
                  <a:pt x="1" y="1"/>
                  <a:pt x="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6" name="Google Shape;336;p39"/>
          <p:cNvGrpSpPr/>
          <p:nvPr/>
        </p:nvGrpSpPr>
        <p:grpSpPr>
          <a:xfrm>
            <a:off x="6103600" y="2213305"/>
            <a:ext cx="2549545" cy="1205678"/>
            <a:chOff x="251725" y="3132975"/>
            <a:chExt cx="2011475" cy="951225"/>
          </a:xfrm>
        </p:grpSpPr>
        <p:sp>
          <p:nvSpPr>
            <p:cNvPr id="337" name="Google Shape;337;p39"/>
            <p:cNvSpPr/>
            <p:nvPr/>
          </p:nvSpPr>
          <p:spPr>
            <a:xfrm>
              <a:off x="251725" y="3190750"/>
              <a:ext cx="1337625" cy="718275"/>
            </a:xfrm>
            <a:custGeom>
              <a:avLst/>
              <a:gdLst/>
              <a:ahLst/>
              <a:cxnLst/>
              <a:rect l="l" t="t" r="r" b="b"/>
              <a:pathLst>
                <a:path w="53505" h="28731" extrusionOk="0">
                  <a:moveTo>
                    <a:pt x="21164" y="0"/>
                  </a:moveTo>
                  <a:cubicBezTo>
                    <a:pt x="18592" y="0"/>
                    <a:pt x="15645" y="1888"/>
                    <a:pt x="11890" y="7456"/>
                  </a:cubicBezTo>
                  <a:cubicBezTo>
                    <a:pt x="1" y="25086"/>
                    <a:pt x="34720" y="26841"/>
                    <a:pt x="34720" y="26841"/>
                  </a:cubicBezTo>
                  <a:cubicBezTo>
                    <a:pt x="34720" y="26841"/>
                    <a:pt x="39143" y="28730"/>
                    <a:pt x="43273" y="28730"/>
                  </a:cubicBezTo>
                  <a:cubicBezTo>
                    <a:pt x="48636" y="28730"/>
                    <a:pt x="53505" y="25544"/>
                    <a:pt x="47552" y="10900"/>
                  </a:cubicBezTo>
                  <a:cubicBezTo>
                    <a:pt x="47552" y="10900"/>
                    <a:pt x="47048" y="8212"/>
                    <a:pt x="39851" y="8212"/>
                  </a:cubicBezTo>
                  <a:cubicBezTo>
                    <a:pt x="39003" y="8212"/>
                    <a:pt x="38061" y="8250"/>
                    <a:pt x="37017" y="8333"/>
                  </a:cubicBezTo>
                  <a:cubicBezTo>
                    <a:pt x="36833" y="8348"/>
                    <a:pt x="36651" y="8355"/>
                    <a:pt x="36471" y="8355"/>
                  </a:cubicBezTo>
                  <a:cubicBezTo>
                    <a:pt x="30329" y="8355"/>
                    <a:pt x="26576" y="0"/>
                    <a:pt x="21164" y="0"/>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39"/>
            <p:cNvSpPr/>
            <p:nvPr/>
          </p:nvSpPr>
          <p:spPr>
            <a:xfrm>
              <a:off x="988000" y="3417950"/>
              <a:ext cx="704400" cy="666250"/>
            </a:xfrm>
            <a:custGeom>
              <a:avLst/>
              <a:gdLst/>
              <a:ahLst/>
              <a:cxnLst/>
              <a:rect l="l" t="t" r="r" b="b"/>
              <a:pathLst>
                <a:path w="28176" h="26650" extrusionOk="0">
                  <a:moveTo>
                    <a:pt x="12194" y="1"/>
                  </a:moveTo>
                  <a:cubicBezTo>
                    <a:pt x="12182" y="1"/>
                    <a:pt x="12171" y="1"/>
                    <a:pt x="12160" y="1"/>
                  </a:cubicBezTo>
                  <a:cubicBezTo>
                    <a:pt x="8037" y="27"/>
                    <a:pt x="5944" y="5789"/>
                    <a:pt x="5944" y="5789"/>
                  </a:cubicBezTo>
                  <a:cubicBezTo>
                    <a:pt x="5944" y="5789"/>
                    <a:pt x="1" y="15996"/>
                    <a:pt x="3378" y="20456"/>
                  </a:cubicBezTo>
                  <a:cubicBezTo>
                    <a:pt x="6382" y="24421"/>
                    <a:pt x="11170" y="25344"/>
                    <a:pt x="14978" y="25344"/>
                  </a:cubicBezTo>
                  <a:cubicBezTo>
                    <a:pt x="18299" y="25344"/>
                    <a:pt x="20874" y="24642"/>
                    <a:pt x="20874" y="24642"/>
                  </a:cubicBezTo>
                  <a:cubicBezTo>
                    <a:pt x="21692" y="26144"/>
                    <a:pt x="22141" y="26649"/>
                    <a:pt x="22375" y="26649"/>
                  </a:cubicBezTo>
                  <a:cubicBezTo>
                    <a:pt x="22856" y="26649"/>
                    <a:pt x="22425" y="24508"/>
                    <a:pt x="22425" y="24508"/>
                  </a:cubicBezTo>
                  <a:lnTo>
                    <a:pt x="22425" y="24508"/>
                  </a:lnTo>
                  <a:cubicBezTo>
                    <a:pt x="23184" y="25646"/>
                    <a:pt x="23640" y="26037"/>
                    <a:pt x="23909" y="26037"/>
                  </a:cubicBezTo>
                  <a:cubicBezTo>
                    <a:pt x="24502" y="26037"/>
                    <a:pt x="24182" y="24132"/>
                    <a:pt x="24182" y="24132"/>
                  </a:cubicBezTo>
                  <a:lnTo>
                    <a:pt x="24182" y="24132"/>
                  </a:lnTo>
                  <a:cubicBezTo>
                    <a:pt x="25459" y="24957"/>
                    <a:pt x="26164" y="25270"/>
                    <a:pt x="26500" y="25270"/>
                  </a:cubicBezTo>
                  <a:cubicBezTo>
                    <a:pt x="27552" y="25270"/>
                    <a:pt x="24992" y="22211"/>
                    <a:pt x="24992" y="22211"/>
                  </a:cubicBezTo>
                  <a:lnTo>
                    <a:pt x="24992" y="22211"/>
                  </a:lnTo>
                  <a:cubicBezTo>
                    <a:pt x="24992" y="22211"/>
                    <a:pt x="27214" y="24133"/>
                    <a:pt x="27855" y="24133"/>
                  </a:cubicBezTo>
                  <a:cubicBezTo>
                    <a:pt x="28175" y="24133"/>
                    <a:pt x="28101" y="23652"/>
                    <a:pt x="27155" y="22211"/>
                  </a:cubicBezTo>
                  <a:cubicBezTo>
                    <a:pt x="24317" y="17889"/>
                    <a:pt x="13993" y="15592"/>
                    <a:pt x="13993" y="15592"/>
                  </a:cubicBezTo>
                  <a:cubicBezTo>
                    <a:pt x="19730" y="4679"/>
                    <a:pt x="16300" y="1"/>
                    <a:pt x="12194" y="1"/>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39"/>
            <p:cNvSpPr/>
            <p:nvPr/>
          </p:nvSpPr>
          <p:spPr>
            <a:xfrm>
              <a:off x="349675" y="3132975"/>
              <a:ext cx="717100" cy="685450"/>
            </a:xfrm>
            <a:custGeom>
              <a:avLst/>
              <a:gdLst/>
              <a:ahLst/>
              <a:cxnLst/>
              <a:rect l="l" t="t" r="r" b="b"/>
              <a:pathLst>
                <a:path w="28684" h="27418" extrusionOk="0">
                  <a:moveTo>
                    <a:pt x="17325" y="1"/>
                  </a:moveTo>
                  <a:cubicBezTo>
                    <a:pt x="14976" y="1"/>
                    <a:pt x="12328" y="850"/>
                    <a:pt x="9323" y="2746"/>
                  </a:cubicBezTo>
                  <a:cubicBezTo>
                    <a:pt x="1" y="8624"/>
                    <a:pt x="4639" y="20802"/>
                    <a:pt x="4639" y="20802"/>
                  </a:cubicBezTo>
                  <a:cubicBezTo>
                    <a:pt x="4639" y="20802"/>
                    <a:pt x="8035" y="27417"/>
                    <a:pt x="15528" y="27417"/>
                  </a:cubicBezTo>
                  <a:cubicBezTo>
                    <a:pt x="16176" y="27417"/>
                    <a:pt x="16854" y="27368"/>
                    <a:pt x="17563" y="27261"/>
                  </a:cubicBezTo>
                  <a:cubicBezTo>
                    <a:pt x="26479" y="25911"/>
                    <a:pt x="28683" y="9429"/>
                    <a:pt x="28683" y="9429"/>
                  </a:cubicBezTo>
                  <a:cubicBezTo>
                    <a:pt x="25874" y="3753"/>
                    <a:pt x="22262" y="1"/>
                    <a:pt x="1732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39"/>
            <p:cNvSpPr/>
            <p:nvPr/>
          </p:nvSpPr>
          <p:spPr>
            <a:xfrm>
              <a:off x="343250" y="3322050"/>
              <a:ext cx="738325" cy="661925"/>
            </a:xfrm>
            <a:custGeom>
              <a:avLst/>
              <a:gdLst/>
              <a:ahLst/>
              <a:cxnLst/>
              <a:rect l="l" t="t" r="r" b="b"/>
              <a:pathLst>
                <a:path w="29533" h="26477" extrusionOk="0">
                  <a:moveTo>
                    <a:pt x="14414" y="1"/>
                  </a:moveTo>
                  <a:cubicBezTo>
                    <a:pt x="12304" y="1"/>
                    <a:pt x="9680" y="1118"/>
                    <a:pt x="6758" y="4794"/>
                  </a:cubicBezTo>
                  <a:cubicBezTo>
                    <a:pt x="1" y="13294"/>
                    <a:pt x="13208" y="26476"/>
                    <a:pt x="21330" y="26476"/>
                  </a:cubicBezTo>
                  <a:cubicBezTo>
                    <a:pt x="22158" y="26476"/>
                    <a:pt x="22933" y="26339"/>
                    <a:pt x="23628" y="26047"/>
                  </a:cubicBezTo>
                  <a:cubicBezTo>
                    <a:pt x="29532" y="23564"/>
                    <a:pt x="26805" y="8215"/>
                    <a:pt x="19712" y="2675"/>
                  </a:cubicBezTo>
                  <a:cubicBezTo>
                    <a:pt x="19712" y="2675"/>
                    <a:pt x="17679" y="1"/>
                    <a:pt x="14414" y="1"/>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39"/>
            <p:cNvSpPr/>
            <p:nvPr/>
          </p:nvSpPr>
          <p:spPr>
            <a:xfrm>
              <a:off x="300950" y="3787325"/>
              <a:ext cx="717025" cy="256550"/>
            </a:xfrm>
            <a:custGeom>
              <a:avLst/>
              <a:gdLst/>
              <a:ahLst/>
              <a:cxnLst/>
              <a:rect l="l" t="t" r="r" b="b"/>
              <a:pathLst>
                <a:path w="28681" h="10262" extrusionOk="0">
                  <a:moveTo>
                    <a:pt x="9494" y="0"/>
                  </a:moveTo>
                  <a:cubicBezTo>
                    <a:pt x="6244" y="0"/>
                    <a:pt x="4653" y="1244"/>
                    <a:pt x="4653" y="1244"/>
                  </a:cubicBezTo>
                  <a:cubicBezTo>
                    <a:pt x="0" y="4647"/>
                    <a:pt x="23" y="5475"/>
                    <a:pt x="1144" y="5475"/>
                  </a:cubicBezTo>
                  <a:cubicBezTo>
                    <a:pt x="2204" y="5475"/>
                    <a:pt x="4247" y="4735"/>
                    <a:pt x="4247" y="4735"/>
                  </a:cubicBezTo>
                  <a:cubicBezTo>
                    <a:pt x="4247" y="4735"/>
                    <a:pt x="8705" y="8787"/>
                    <a:pt x="18701" y="10139"/>
                  </a:cubicBezTo>
                  <a:cubicBezTo>
                    <a:pt x="19319" y="10222"/>
                    <a:pt x="19899" y="10261"/>
                    <a:pt x="20442" y="10261"/>
                  </a:cubicBezTo>
                  <a:cubicBezTo>
                    <a:pt x="28680" y="10261"/>
                    <a:pt x="28546" y="1244"/>
                    <a:pt x="28546" y="1244"/>
                  </a:cubicBezTo>
                  <a:lnTo>
                    <a:pt x="28546" y="1244"/>
                  </a:lnTo>
                  <a:lnTo>
                    <a:pt x="18035" y="2302"/>
                  </a:lnTo>
                  <a:cubicBezTo>
                    <a:pt x="14464" y="534"/>
                    <a:pt x="11623" y="0"/>
                    <a:pt x="9494" y="0"/>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39"/>
            <p:cNvSpPr/>
            <p:nvPr/>
          </p:nvSpPr>
          <p:spPr>
            <a:xfrm>
              <a:off x="1143525" y="3152075"/>
              <a:ext cx="1119675" cy="821125"/>
            </a:xfrm>
            <a:custGeom>
              <a:avLst/>
              <a:gdLst/>
              <a:ahLst/>
              <a:cxnLst/>
              <a:rect l="l" t="t" r="r" b="b"/>
              <a:pathLst>
                <a:path w="44787" h="32845" extrusionOk="0">
                  <a:moveTo>
                    <a:pt x="25821" y="0"/>
                  </a:moveTo>
                  <a:cubicBezTo>
                    <a:pt x="18144" y="0"/>
                    <a:pt x="11912" y="6935"/>
                    <a:pt x="11912" y="6935"/>
                  </a:cubicBezTo>
                  <a:cubicBezTo>
                    <a:pt x="1" y="20815"/>
                    <a:pt x="16859" y="32844"/>
                    <a:pt x="24086" y="32844"/>
                  </a:cubicBezTo>
                  <a:cubicBezTo>
                    <a:pt x="24091" y="32844"/>
                    <a:pt x="24095" y="32844"/>
                    <a:pt x="24100" y="32844"/>
                  </a:cubicBezTo>
                  <a:cubicBezTo>
                    <a:pt x="30192" y="32834"/>
                    <a:pt x="30390" y="27712"/>
                    <a:pt x="30390" y="27712"/>
                  </a:cubicBezTo>
                  <a:cubicBezTo>
                    <a:pt x="39790" y="23981"/>
                    <a:pt x="44787" y="11351"/>
                    <a:pt x="33935" y="2927"/>
                  </a:cubicBezTo>
                  <a:cubicBezTo>
                    <a:pt x="31189" y="796"/>
                    <a:pt x="28422" y="0"/>
                    <a:pt x="25821" y="0"/>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39"/>
            <p:cNvSpPr/>
            <p:nvPr/>
          </p:nvSpPr>
          <p:spPr>
            <a:xfrm>
              <a:off x="1329000" y="3325450"/>
              <a:ext cx="574300" cy="654700"/>
            </a:xfrm>
            <a:custGeom>
              <a:avLst/>
              <a:gdLst/>
              <a:ahLst/>
              <a:cxnLst/>
              <a:rect l="l" t="t" r="r" b="b"/>
              <a:pathLst>
                <a:path w="22972" h="26188" extrusionOk="0">
                  <a:moveTo>
                    <a:pt x="4494" y="0"/>
                  </a:moveTo>
                  <a:lnTo>
                    <a:pt x="4164" y="380"/>
                  </a:lnTo>
                  <a:cubicBezTo>
                    <a:pt x="3956" y="633"/>
                    <a:pt x="3611" y="975"/>
                    <a:pt x="3248" y="1469"/>
                  </a:cubicBezTo>
                  <a:cubicBezTo>
                    <a:pt x="2886" y="1965"/>
                    <a:pt x="2428" y="2559"/>
                    <a:pt x="2003" y="3307"/>
                  </a:cubicBezTo>
                  <a:cubicBezTo>
                    <a:pt x="1895" y="3493"/>
                    <a:pt x="1765" y="3676"/>
                    <a:pt x="1666" y="3881"/>
                  </a:cubicBezTo>
                  <a:lnTo>
                    <a:pt x="1351" y="4516"/>
                  </a:lnTo>
                  <a:cubicBezTo>
                    <a:pt x="1121" y="4943"/>
                    <a:pt x="954" y="5425"/>
                    <a:pt x="767" y="5924"/>
                  </a:cubicBezTo>
                  <a:cubicBezTo>
                    <a:pt x="722" y="6050"/>
                    <a:pt x="669" y="6175"/>
                    <a:pt x="628" y="6305"/>
                  </a:cubicBezTo>
                  <a:cubicBezTo>
                    <a:pt x="594" y="6436"/>
                    <a:pt x="558" y="6569"/>
                    <a:pt x="522" y="6703"/>
                  </a:cubicBezTo>
                  <a:cubicBezTo>
                    <a:pt x="450" y="6973"/>
                    <a:pt x="378" y="7246"/>
                    <a:pt x="304" y="7526"/>
                  </a:cubicBezTo>
                  <a:cubicBezTo>
                    <a:pt x="218" y="8097"/>
                    <a:pt x="88" y="8684"/>
                    <a:pt x="79" y="9301"/>
                  </a:cubicBezTo>
                  <a:cubicBezTo>
                    <a:pt x="0" y="10528"/>
                    <a:pt x="95" y="11848"/>
                    <a:pt x="458" y="13147"/>
                  </a:cubicBezTo>
                  <a:cubicBezTo>
                    <a:pt x="821" y="14484"/>
                    <a:pt x="1373" y="15761"/>
                    <a:pt x="2099" y="16939"/>
                  </a:cubicBezTo>
                  <a:cubicBezTo>
                    <a:pt x="2834" y="18143"/>
                    <a:pt x="3730" y="19266"/>
                    <a:pt x="4728" y="20283"/>
                  </a:cubicBezTo>
                  <a:cubicBezTo>
                    <a:pt x="6735" y="22309"/>
                    <a:pt x="9132" y="23920"/>
                    <a:pt x="11581" y="24980"/>
                  </a:cubicBezTo>
                  <a:cubicBezTo>
                    <a:pt x="12807" y="25510"/>
                    <a:pt x="14045" y="25908"/>
                    <a:pt x="15274" y="26086"/>
                  </a:cubicBezTo>
                  <a:cubicBezTo>
                    <a:pt x="15573" y="26114"/>
                    <a:pt x="15880" y="26175"/>
                    <a:pt x="16158" y="26175"/>
                  </a:cubicBezTo>
                  <a:cubicBezTo>
                    <a:pt x="16169" y="26175"/>
                    <a:pt x="16179" y="26175"/>
                    <a:pt x="16190" y="26174"/>
                  </a:cubicBezTo>
                  <a:lnTo>
                    <a:pt x="16625" y="26187"/>
                  </a:lnTo>
                  <a:cubicBezTo>
                    <a:pt x="16795" y="26187"/>
                    <a:pt x="16924" y="26169"/>
                    <a:pt x="17075" y="26160"/>
                  </a:cubicBezTo>
                  <a:cubicBezTo>
                    <a:pt x="17364" y="26130"/>
                    <a:pt x="17651" y="26132"/>
                    <a:pt x="17927" y="26076"/>
                  </a:cubicBezTo>
                  <a:lnTo>
                    <a:pt x="18739" y="25916"/>
                  </a:lnTo>
                  <a:cubicBezTo>
                    <a:pt x="19787" y="25641"/>
                    <a:pt x="20679" y="25127"/>
                    <a:pt x="21307" y="24514"/>
                  </a:cubicBezTo>
                  <a:cubicBezTo>
                    <a:pt x="21942" y="23905"/>
                    <a:pt x="22323" y="23231"/>
                    <a:pt x="22557" y="22660"/>
                  </a:cubicBezTo>
                  <a:cubicBezTo>
                    <a:pt x="22739" y="22217"/>
                    <a:pt x="22865" y="21754"/>
                    <a:pt x="22928" y="21279"/>
                  </a:cubicBezTo>
                  <a:cubicBezTo>
                    <a:pt x="22953" y="21113"/>
                    <a:pt x="22966" y="20946"/>
                    <a:pt x="22971" y="20777"/>
                  </a:cubicBezTo>
                  <a:lnTo>
                    <a:pt x="22971" y="20777"/>
                  </a:lnTo>
                  <a:cubicBezTo>
                    <a:pt x="22951" y="20944"/>
                    <a:pt x="22924" y="21108"/>
                    <a:pt x="22886" y="21270"/>
                  </a:cubicBezTo>
                  <a:cubicBezTo>
                    <a:pt x="22816" y="21589"/>
                    <a:pt x="22673" y="22050"/>
                    <a:pt x="22413" y="22593"/>
                  </a:cubicBezTo>
                  <a:cubicBezTo>
                    <a:pt x="22148" y="23135"/>
                    <a:pt x="21737" y="23756"/>
                    <a:pt x="21104" y="24291"/>
                  </a:cubicBezTo>
                  <a:cubicBezTo>
                    <a:pt x="20475" y="24828"/>
                    <a:pt x="19621" y="25245"/>
                    <a:pt x="18629" y="25464"/>
                  </a:cubicBezTo>
                  <a:lnTo>
                    <a:pt x="17860" y="25579"/>
                  </a:lnTo>
                  <a:cubicBezTo>
                    <a:pt x="17598" y="25620"/>
                    <a:pt x="17325" y="25603"/>
                    <a:pt x="17052" y="25620"/>
                  </a:cubicBezTo>
                  <a:cubicBezTo>
                    <a:pt x="16930" y="25621"/>
                    <a:pt x="16788" y="25630"/>
                    <a:pt x="16675" y="25630"/>
                  </a:cubicBezTo>
                  <a:cubicBezTo>
                    <a:pt x="16666" y="25630"/>
                    <a:pt x="16657" y="25630"/>
                    <a:pt x="16648" y="25630"/>
                  </a:cubicBezTo>
                  <a:lnTo>
                    <a:pt x="16214" y="25602"/>
                  </a:lnTo>
                  <a:cubicBezTo>
                    <a:pt x="15915" y="25595"/>
                    <a:pt x="15653" y="25525"/>
                    <a:pt x="15367" y="25489"/>
                  </a:cubicBezTo>
                  <a:cubicBezTo>
                    <a:pt x="14222" y="25284"/>
                    <a:pt x="13041" y="24857"/>
                    <a:pt x="11869" y="24329"/>
                  </a:cubicBezTo>
                  <a:cubicBezTo>
                    <a:pt x="10698" y="23796"/>
                    <a:pt x="9544" y="23118"/>
                    <a:pt x="8432" y="22349"/>
                  </a:cubicBezTo>
                  <a:cubicBezTo>
                    <a:pt x="7308" y="21572"/>
                    <a:pt x="6259" y="20689"/>
                    <a:pt x="5302" y="19714"/>
                  </a:cubicBezTo>
                  <a:cubicBezTo>
                    <a:pt x="4339" y="18740"/>
                    <a:pt x="3473" y="17671"/>
                    <a:pt x="2765" y="16529"/>
                  </a:cubicBezTo>
                  <a:cubicBezTo>
                    <a:pt x="2061" y="15387"/>
                    <a:pt x="1497" y="14183"/>
                    <a:pt x="1145" y="12957"/>
                  </a:cubicBezTo>
                  <a:cubicBezTo>
                    <a:pt x="782" y="11735"/>
                    <a:pt x="648" y="10495"/>
                    <a:pt x="682" y="9327"/>
                  </a:cubicBezTo>
                  <a:cubicBezTo>
                    <a:pt x="669" y="8738"/>
                    <a:pt x="780" y="8177"/>
                    <a:pt x="836" y="7626"/>
                  </a:cubicBezTo>
                  <a:cubicBezTo>
                    <a:pt x="895" y="7356"/>
                    <a:pt x="952" y="7089"/>
                    <a:pt x="1008" y="6829"/>
                  </a:cubicBezTo>
                  <a:cubicBezTo>
                    <a:pt x="1036" y="6698"/>
                    <a:pt x="1065" y="6569"/>
                    <a:pt x="1093" y="6440"/>
                  </a:cubicBezTo>
                  <a:cubicBezTo>
                    <a:pt x="1126" y="6312"/>
                    <a:pt x="1171" y="6189"/>
                    <a:pt x="1209" y="6067"/>
                  </a:cubicBezTo>
                  <a:cubicBezTo>
                    <a:pt x="1365" y="5576"/>
                    <a:pt x="1508" y="5103"/>
                    <a:pt x="1708" y="4673"/>
                  </a:cubicBezTo>
                  <a:lnTo>
                    <a:pt x="1973" y="4035"/>
                  </a:lnTo>
                  <a:cubicBezTo>
                    <a:pt x="2058" y="3829"/>
                    <a:pt x="2173" y="3642"/>
                    <a:pt x="2268" y="3452"/>
                  </a:cubicBezTo>
                  <a:cubicBezTo>
                    <a:pt x="2636" y="2690"/>
                    <a:pt x="3050" y="2076"/>
                    <a:pt x="3375" y="1561"/>
                  </a:cubicBezTo>
                  <a:cubicBezTo>
                    <a:pt x="3709" y="1051"/>
                    <a:pt x="4010" y="676"/>
                    <a:pt x="4198" y="408"/>
                  </a:cubicBezTo>
                  <a:lnTo>
                    <a:pt x="4494" y="0"/>
                  </a:ln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39"/>
            <p:cNvSpPr/>
            <p:nvPr/>
          </p:nvSpPr>
          <p:spPr>
            <a:xfrm>
              <a:off x="1519325" y="3458725"/>
              <a:ext cx="184625" cy="173050"/>
            </a:xfrm>
            <a:custGeom>
              <a:avLst/>
              <a:gdLst/>
              <a:ahLst/>
              <a:cxnLst/>
              <a:rect l="l" t="t" r="r" b="b"/>
              <a:pathLst>
                <a:path w="7385" h="6922" extrusionOk="0">
                  <a:moveTo>
                    <a:pt x="3355" y="1"/>
                  </a:moveTo>
                  <a:cubicBezTo>
                    <a:pt x="3170" y="93"/>
                    <a:pt x="2992" y="192"/>
                    <a:pt x="2818" y="302"/>
                  </a:cubicBezTo>
                  <a:cubicBezTo>
                    <a:pt x="2354" y="590"/>
                    <a:pt x="1920" y="924"/>
                    <a:pt x="1522" y="1298"/>
                  </a:cubicBezTo>
                  <a:cubicBezTo>
                    <a:pt x="1274" y="1534"/>
                    <a:pt x="1014" y="1807"/>
                    <a:pt x="780" y="2133"/>
                  </a:cubicBezTo>
                  <a:cubicBezTo>
                    <a:pt x="546" y="2458"/>
                    <a:pt x="313" y="2833"/>
                    <a:pt x="184" y="3284"/>
                  </a:cubicBezTo>
                  <a:cubicBezTo>
                    <a:pt x="57" y="3729"/>
                    <a:pt x="1" y="4264"/>
                    <a:pt x="179" y="4760"/>
                  </a:cubicBezTo>
                  <a:cubicBezTo>
                    <a:pt x="343" y="5259"/>
                    <a:pt x="665" y="5681"/>
                    <a:pt x="1028" y="6008"/>
                  </a:cubicBezTo>
                  <a:lnTo>
                    <a:pt x="1097" y="6070"/>
                  </a:lnTo>
                  <a:lnTo>
                    <a:pt x="1194" y="6141"/>
                  </a:lnTo>
                  <a:lnTo>
                    <a:pt x="1329" y="6236"/>
                  </a:lnTo>
                  <a:lnTo>
                    <a:pt x="1601" y="6424"/>
                  </a:lnTo>
                  <a:cubicBezTo>
                    <a:pt x="1791" y="6548"/>
                    <a:pt x="2059" y="6651"/>
                    <a:pt x="2286" y="6756"/>
                  </a:cubicBezTo>
                  <a:cubicBezTo>
                    <a:pt x="2525" y="6826"/>
                    <a:pt x="2764" y="6884"/>
                    <a:pt x="3003" y="6911"/>
                  </a:cubicBezTo>
                  <a:lnTo>
                    <a:pt x="3361" y="6920"/>
                  </a:lnTo>
                  <a:lnTo>
                    <a:pt x="3538" y="6921"/>
                  </a:lnTo>
                  <a:lnTo>
                    <a:pt x="3711" y="6897"/>
                  </a:lnTo>
                  <a:cubicBezTo>
                    <a:pt x="3939" y="6862"/>
                    <a:pt x="4163" y="6833"/>
                    <a:pt x="4366" y="6751"/>
                  </a:cubicBezTo>
                  <a:cubicBezTo>
                    <a:pt x="4469" y="6715"/>
                    <a:pt x="4572" y="6686"/>
                    <a:pt x="4670" y="6646"/>
                  </a:cubicBezTo>
                  <a:lnTo>
                    <a:pt x="4948" y="6512"/>
                  </a:lnTo>
                  <a:cubicBezTo>
                    <a:pt x="5316" y="6340"/>
                    <a:pt x="5624" y="6118"/>
                    <a:pt x="5894" y="5905"/>
                  </a:cubicBezTo>
                  <a:cubicBezTo>
                    <a:pt x="6322" y="5562"/>
                    <a:pt x="6707" y="5166"/>
                    <a:pt x="7037" y="4729"/>
                  </a:cubicBezTo>
                  <a:cubicBezTo>
                    <a:pt x="7160" y="4575"/>
                    <a:pt x="7240" y="4443"/>
                    <a:pt x="7299" y="4356"/>
                  </a:cubicBezTo>
                  <a:lnTo>
                    <a:pt x="7384" y="4219"/>
                  </a:lnTo>
                  <a:lnTo>
                    <a:pt x="7384" y="4219"/>
                  </a:lnTo>
                  <a:cubicBezTo>
                    <a:pt x="7384" y="4219"/>
                    <a:pt x="7221" y="4372"/>
                    <a:pt x="6921" y="4618"/>
                  </a:cubicBezTo>
                  <a:cubicBezTo>
                    <a:pt x="6515" y="4951"/>
                    <a:pt x="6084" y="5254"/>
                    <a:pt x="5630" y="5521"/>
                  </a:cubicBezTo>
                  <a:cubicBezTo>
                    <a:pt x="5352" y="5679"/>
                    <a:pt x="5043" y="5837"/>
                    <a:pt x="4709" y="5958"/>
                  </a:cubicBezTo>
                  <a:lnTo>
                    <a:pt x="4454" y="6048"/>
                  </a:lnTo>
                  <a:cubicBezTo>
                    <a:pt x="4367" y="6072"/>
                    <a:pt x="4277" y="6087"/>
                    <a:pt x="4189" y="6106"/>
                  </a:cubicBezTo>
                  <a:cubicBezTo>
                    <a:pt x="4011" y="6156"/>
                    <a:pt x="3829" y="6172"/>
                    <a:pt x="3646" y="6185"/>
                  </a:cubicBezTo>
                  <a:lnTo>
                    <a:pt x="3507" y="6198"/>
                  </a:lnTo>
                  <a:lnTo>
                    <a:pt x="3369" y="6185"/>
                  </a:lnTo>
                  <a:lnTo>
                    <a:pt x="3093" y="6162"/>
                  </a:lnTo>
                  <a:cubicBezTo>
                    <a:pt x="2913" y="6126"/>
                    <a:pt x="2730" y="6070"/>
                    <a:pt x="2553" y="6021"/>
                  </a:cubicBezTo>
                  <a:lnTo>
                    <a:pt x="2311" y="5905"/>
                  </a:lnTo>
                  <a:cubicBezTo>
                    <a:pt x="2229" y="5861"/>
                    <a:pt x="2152" y="5853"/>
                    <a:pt x="2061" y="5773"/>
                  </a:cubicBezTo>
                  <a:lnTo>
                    <a:pt x="1792" y="5578"/>
                  </a:lnTo>
                  <a:lnTo>
                    <a:pt x="1658" y="5482"/>
                  </a:lnTo>
                  <a:lnTo>
                    <a:pt x="1624" y="5457"/>
                  </a:lnTo>
                  <a:lnTo>
                    <a:pt x="1615" y="5450"/>
                  </a:lnTo>
                  <a:lnTo>
                    <a:pt x="1615" y="5450"/>
                  </a:lnTo>
                  <a:lnTo>
                    <a:pt x="1567" y="5403"/>
                  </a:lnTo>
                  <a:cubicBezTo>
                    <a:pt x="1267" y="5148"/>
                    <a:pt x="1037" y="4842"/>
                    <a:pt x="919" y="4511"/>
                  </a:cubicBezTo>
                  <a:cubicBezTo>
                    <a:pt x="796" y="4184"/>
                    <a:pt x="793" y="3823"/>
                    <a:pt x="871" y="3469"/>
                  </a:cubicBezTo>
                  <a:cubicBezTo>
                    <a:pt x="1038" y="2758"/>
                    <a:pt x="1475" y="2121"/>
                    <a:pt x="1863" y="1612"/>
                  </a:cubicBezTo>
                  <a:cubicBezTo>
                    <a:pt x="2192" y="1199"/>
                    <a:pt x="2543" y="803"/>
                    <a:pt x="2916" y="428"/>
                  </a:cubicBezTo>
                  <a:cubicBezTo>
                    <a:pt x="3189" y="153"/>
                    <a:pt x="3355" y="1"/>
                    <a:pt x="3355" y="1"/>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39"/>
            <p:cNvSpPr/>
            <p:nvPr/>
          </p:nvSpPr>
          <p:spPr>
            <a:xfrm>
              <a:off x="1746575" y="3653000"/>
              <a:ext cx="184600" cy="173050"/>
            </a:xfrm>
            <a:custGeom>
              <a:avLst/>
              <a:gdLst/>
              <a:ahLst/>
              <a:cxnLst/>
              <a:rect l="l" t="t" r="r" b="b"/>
              <a:pathLst>
                <a:path w="7384" h="6922" extrusionOk="0">
                  <a:moveTo>
                    <a:pt x="1587" y="5430"/>
                  </a:moveTo>
                  <a:cubicBezTo>
                    <a:pt x="1587" y="5430"/>
                    <a:pt x="1591" y="5433"/>
                    <a:pt x="1596" y="5436"/>
                  </a:cubicBezTo>
                  <a:lnTo>
                    <a:pt x="1596" y="5436"/>
                  </a:lnTo>
                  <a:lnTo>
                    <a:pt x="1594" y="5436"/>
                  </a:lnTo>
                  <a:cubicBezTo>
                    <a:pt x="1589" y="5432"/>
                    <a:pt x="1587" y="5430"/>
                    <a:pt x="1587" y="5430"/>
                  </a:cubicBezTo>
                  <a:close/>
                  <a:moveTo>
                    <a:pt x="3353" y="1"/>
                  </a:moveTo>
                  <a:cubicBezTo>
                    <a:pt x="3169" y="93"/>
                    <a:pt x="2991" y="192"/>
                    <a:pt x="2818" y="302"/>
                  </a:cubicBezTo>
                  <a:cubicBezTo>
                    <a:pt x="2353" y="590"/>
                    <a:pt x="1918" y="924"/>
                    <a:pt x="1520" y="1298"/>
                  </a:cubicBezTo>
                  <a:cubicBezTo>
                    <a:pt x="1273" y="1534"/>
                    <a:pt x="1013" y="1807"/>
                    <a:pt x="779" y="2133"/>
                  </a:cubicBezTo>
                  <a:cubicBezTo>
                    <a:pt x="545" y="2458"/>
                    <a:pt x="313" y="2833"/>
                    <a:pt x="184" y="3284"/>
                  </a:cubicBezTo>
                  <a:cubicBezTo>
                    <a:pt x="56" y="3728"/>
                    <a:pt x="1" y="4264"/>
                    <a:pt x="179" y="4760"/>
                  </a:cubicBezTo>
                  <a:cubicBezTo>
                    <a:pt x="342" y="5257"/>
                    <a:pt x="663" y="5681"/>
                    <a:pt x="1028" y="6008"/>
                  </a:cubicBezTo>
                  <a:lnTo>
                    <a:pt x="1095" y="6070"/>
                  </a:lnTo>
                  <a:lnTo>
                    <a:pt x="1192" y="6141"/>
                  </a:lnTo>
                  <a:lnTo>
                    <a:pt x="1329" y="6234"/>
                  </a:lnTo>
                  <a:lnTo>
                    <a:pt x="1601" y="6424"/>
                  </a:lnTo>
                  <a:cubicBezTo>
                    <a:pt x="1790" y="6548"/>
                    <a:pt x="2059" y="6651"/>
                    <a:pt x="2284" y="6756"/>
                  </a:cubicBezTo>
                  <a:cubicBezTo>
                    <a:pt x="2523" y="6826"/>
                    <a:pt x="2764" y="6883"/>
                    <a:pt x="3003" y="6911"/>
                  </a:cubicBezTo>
                  <a:lnTo>
                    <a:pt x="3361" y="6919"/>
                  </a:lnTo>
                  <a:lnTo>
                    <a:pt x="3538" y="6921"/>
                  </a:lnTo>
                  <a:lnTo>
                    <a:pt x="3709" y="6897"/>
                  </a:lnTo>
                  <a:cubicBezTo>
                    <a:pt x="3938" y="6862"/>
                    <a:pt x="4163" y="6833"/>
                    <a:pt x="4365" y="6751"/>
                  </a:cubicBezTo>
                  <a:cubicBezTo>
                    <a:pt x="4468" y="6715"/>
                    <a:pt x="4571" y="6685"/>
                    <a:pt x="4668" y="6646"/>
                  </a:cubicBezTo>
                  <a:lnTo>
                    <a:pt x="4948" y="6512"/>
                  </a:lnTo>
                  <a:cubicBezTo>
                    <a:pt x="5316" y="6340"/>
                    <a:pt x="5623" y="6118"/>
                    <a:pt x="5893" y="5905"/>
                  </a:cubicBezTo>
                  <a:cubicBezTo>
                    <a:pt x="6322" y="5562"/>
                    <a:pt x="6705" y="5166"/>
                    <a:pt x="7037" y="4729"/>
                  </a:cubicBezTo>
                  <a:cubicBezTo>
                    <a:pt x="7160" y="4575"/>
                    <a:pt x="7240" y="4443"/>
                    <a:pt x="7299" y="4354"/>
                  </a:cubicBezTo>
                  <a:lnTo>
                    <a:pt x="7384" y="4218"/>
                  </a:lnTo>
                  <a:lnTo>
                    <a:pt x="7384" y="4218"/>
                  </a:lnTo>
                  <a:cubicBezTo>
                    <a:pt x="7384" y="4218"/>
                    <a:pt x="7220" y="4372"/>
                    <a:pt x="6921" y="4616"/>
                  </a:cubicBezTo>
                  <a:cubicBezTo>
                    <a:pt x="6515" y="4951"/>
                    <a:pt x="6083" y="5254"/>
                    <a:pt x="5630" y="5521"/>
                  </a:cubicBezTo>
                  <a:cubicBezTo>
                    <a:pt x="5350" y="5679"/>
                    <a:pt x="5043" y="5836"/>
                    <a:pt x="4707" y="5957"/>
                  </a:cubicBezTo>
                  <a:lnTo>
                    <a:pt x="4454" y="6047"/>
                  </a:lnTo>
                  <a:cubicBezTo>
                    <a:pt x="4367" y="6072"/>
                    <a:pt x="4277" y="6087"/>
                    <a:pt x="4189" y="6106"/>
                  </a:cubicBezTo>
                  <a:cubicBezTo>
                    <a:pt x="4010" y="6155"/>
                    <a:pt x="3829" y="6172"/>
                    <a:pt x="3646" y="6185"/>
                  </a:cubicBezTo>
                  <a:lnTo>
                    <a:pt x="3506" y="6198"/>
                  </a:lnTo>
                  <a:lnTo>
                    <a:pt x="3369" y="6185"/>
                  </a:lnTo>
                  <a:lnTo>
                    <a:pt x="3093" y="6162"/>
                  </a:lnTo>
                  <a:cubicBezTo>
                    <a:pt x="2913" y="6126"/>
                    <a:pt x="2729" y="6070"/>
                    <a:pt x="2553" y="6021"/>
                  </a:cubicBezTo>
                  <a:lnTo>
                    <a:pt x="2311" y="5905"/>
                  </a:lnTo>
                  <a:cubicBezTo>
                    <a:pt x="2229" y="5861"/>
                    <a:pt x="2152" y="5853"/>
                    <a:pt x="2059" y="5773"/>
                  </a:cubicBezTo>
                  <a:lnTo>
                    <a:pt x="1792" y="5578"/>
                  </a:lnTo>
                  <a:lnTo>
                    <a:pt x="1658" y="5481"/>
                  </a:lnTo>
                  <a:lnTo>
                    <a:pt x="1623" y="5457"/>
                  </a:lnTo>
                  <a:lnTo>
                    <a:pt x="1615" y="5450"/>
                  </a:lnTo>
                  <a:lnTo>
                    <a:pt x="1615" y="5450"/>
                  </a:lnTo>
                  <a:lnTo>
                    <a:pt x="1566" y="5403"/>
                  </a:lnTo>
                  <a:cubicBezTo>
                    <a:pt x="1267" y="5146"/>
                    <a:pt x="1036" y="4842"/>
                    <a:pt x="918" y="4511"/>
                  </a:cubicBezTo>
                  <a:cubicBezTo>
                    <a:pt x="796" y="4182"/>
                    <a:pt x="792" y="3823"/>
                    <a:pt x="871" y="3469"/>
                  </a:cubicBezTo>
                  <a:cubicBezTo>
                    <a:pt x="1038" y="2756"/>
                    <a:pt x="1475" y="2121"/>
                    <a:pt x="1862" y="1612"/>
                  </a:cubicBezTo>
                  <a:cubicBezTo>
                    <a:pt x="2191" y="1198"/>
                    <a:pt x="2543" y="803"/>
                    <a:pt x="2916" y="428"/>
                  </a:cubicBezTo>
                  <a:cubicBezTo>
                    <a:pt x="3187" y="153"/>
                    <a:pt x="3353" y="1"/>
                    <a:pt x="3353" y="1"/>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39"/>
            <p:cNvSpPr/>
            <p:nvPr/>
          </p:nvSpPr>
          <p:spPr>
            <a:xfrm>
              <a:off x="1663375" y="3680150"/>
              <a:ext cx="71900" cy="70975"/>
            </a:xfrm>
            <a:custGeom>
              <a:avLst/>
              <a:gdLst/>
              <a:ahLst/>
              <a:cxnLst/>
              <a:rect l="l" t="t" r="r" b="b"/>
              <a:pathLst>
                <a:path w="2876" h="2839" extrusionOk="0">
                  <a:moveTo>
                    <a:pt x="209" y="0"/>
                  </a:moveTo>
                  <a:cubicBezTo>
                    <a:pt x="77" y="0"/>
                    <a:pt x="1" y="9"/>
                    <a:pt x="1" y="9"/>
                  </a:cubicBezTo>
                  <a:cubicBezTo>
                    <a:pt x="1" y="9"/>
                    <a:pt x="264" y="227"/>
                    <a:pt x="655" y="490"/>
                  </a:cubicBezTo>
                  <a:lnTo>
                    <a:pt x="1302" y="932"/>
                  </a:lnTo>
                  <a:cubicBezTo>
                    <a:pt x="1522" y="1091"/>
                    <a:pt x="1763" y="1263"/>
                    <a:pt x="1913" y="1434"/>
                  </a:cubicBezTo>
                  <a:cubicBezTo>
                    <a:pt x="1972" y="1493"/>
                    <a:pt x="2020" y="1564"/>
                    <a:pt x="2052" y="1642"/>
                  </a:cubicBezTo>
                  <a:cubicBezTo>
                    <a:pt x="2067" y="1685"/>
                    <a:pt x="2077" y="1724"/>
                    <a:pt x="2038" y="1807"/>
                  </a:cubicBezTo>
                  <a:cubicBezTo>
                    <a:pt x="2010" y="1886"/>
                    <a:pt x="1936" y="1977"/>
                    <a:pt x="1863" y="2064"/>
                  </a:cubicBezTo>
                  <a:cubicBezTo>
                    <a:pt x="1779" y="2148"/>
                    <a:pt x="1701" y="2234"/>
                    <a:pt x="1612" y="2308"/>
                  </a:cubicBezTo>
                  <a:lnTo>
                    <a:pt x="1182" y="2683"/>
                  </a:lnTo>
                  <a:cubicBezTo>
                    <a:pt x="1073" y="2776"/>
                    <a:pt x="1012" y="2838"/>
                    <a:pt x="1012" y="2838"/>
                  </a:cubicBezTo>
                  <a:cubicBezTo>
                    <a:pt x="1012" y="2838"/>
                    <a:pt x="1019" y="2838"/>
                    <a:pt x="1032" y="2838"/>
                  </a:cubicBezTo>
                  <a:cubicBezTo>
                    <a:pt x="1066" y="2838"/>
                    <a:pt x="1139" y="2837"/>
                    <a:pt x="1243" y="2831"/>
                  </a:cubicBezTo>
                  <a:cubicBezTo>
                    <a:pt x="1447" y="2818"/>
                    <a:pt x="1648" y="2779"/>
                    <a:pt x="1841" y="2714"/>
                  </a:cubicBezTo>
                  <a:cubicBezTo>
                    <a:pt x="1977" y="2673"/>
                    <a:pt x="2110" y="2617"/>
                    <a:pt x="2234" y="2548"/>
                  </a:cubicBezTo>
                  <a:cubicBezTo>
                    <a:pt x="2368" y="2463"/>
                    <a:pt x="2515" y="2368"/>
                    <a:pt x="2643" y="2195"/>
                  </a:cubicBezTo>
                  <a:cubicBezTo>
                    <a:pt x="2772" y="2038"/>
                    <a:pt x="2875" y="1760"/>
                    <a:pt x="2825" y="1496"/>
                  </a:cubicBezTo>
                  <a:cubicBezTo>
                    <a:pt x="2782" y="1235"/>
                    <a:pt x="2646" y="1043"/>
                    <a:pt x="2515" y="893"/>
                  </a:cubicBezTo>
                  <a:cubicBezTo>
                    <a:pt x="2241" y="595"/>
                    <a:pt x="1933" y="435"/>
                    <a:pt x="1645" y="304"/>
                  </a:cubicBezTo>
                  <a:cubicBezTo>
                    <a:pt x="1383" y="191"/>
                    <a:pt x="1110" y="109"/>
                    <a:pt x="829" y="60"/>
                  </a:cubicBezTo>
                  <a:cubicBezTo>
                    <a:pt x="573" y="12"/>
                    <a:pt x="356" y="0"/>
                    <a:pt x="209" y="0"/>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39"/>
            <p:cNvSpPr/>
            <p:nvPr/>
          </p:nvSpPr>
          <p:spPr>
            <a:xfrm>
              <a:off x="1557650" y="3673550"/>
              <a:ext cx="115775" cy="123075"/>
            </a:xfrm>
            <a:custGeom>
              <a:avLst/>
              <a:gdLst/>
              <a:ahLst/>
              <a:cxnLst/>
              <a:rect l="l" t="t" r="r" b="b"/>
              <a:pathLst>
                <a:path w="4631" h="4923" extrusionOk="0">
                  <a:moveTo>
                    <a:pt x="130" y="0"/>
                  </a:moveTo>
                  <a:cubicBezTo>
                    <a:pt x="94" y="103"/>
                    <a:pt x="68" y="208"/>
                    <a:pt x="52" y="316"/>
                  </a:cubicBezTo>
                  <a:cubicBezTo>
                    <a:pt x="30" y="440"/>
                    <a:pt x="17" y="565"/>
                    <a:pt x="12" y="691"/>
                  </a:cubicBezTo>
                  <a:cubicBezTo>
                    <a:pt x="9" y="836"/>
                    <a:pt x="1" y="1003"/>
                    <a:pt x="25" y="1181"/>
                  </a:cubicBezTo>
                  <a:cubicBezTo>
                    <a:pt x="34" y="1363"/>
                    <a:pt x="73" y="1556"/>
                    <a:pt x="119" y="1760"/>
                  </a:cubicBezTo>
                  <a:cubicBezTo>
                    <a:pt x="181" y="1958"/>
                    <a:pt x="228" y="2179"/>
                    <a:pt x="333" y="2384"/>
                  </a:cubicBezTo>
                  <a:cubicBezTo>
                    <a:pt x="382" y="2488"/>
                    <a:pt x="433" y="2595"/>
                    <a:pt x="484" y="2703"/>
                  </a:cubicBezTo>
                  <a:cubicBezTo>
                    <a:pt x="542" y="2806"/>
                    <a:pt x="606" y="2907"/>
                    <a:pt x="673" y="3010"/>
                  </a:cubicBezTo>
                  <a:cubicBezTo>
                    <a:pt x="794" y="3223"/>
                    <a:pt x="976" y="3396"/>
                    <a:pt x="1133" y="3588"/>
                  </a:cubicBezTo>
                  <a:cubicBezTo>
                    <a:pt x="1310" y="3758"/>
                    <a:pt x="1496" y="3920"/>
                    <a:pt x="1689" y="4070"/>
                  </a:cubicBezTo>
                  <a:cubicBezTo>
                    <a:pt x="1892" y="4203"/>
                    <a:pt x="2095" y="4326"/>
                    <a:pt x="2295" y="4435"/>
                  </a:cubicBezTo>
                  <a:cubicBezTo>
                    <a:pt x="2501" y="4532"/>
                    <a:pt x="2705" y="4610"/>
                    <a:pt x="2897" y="4686"/>
                  </a:cubicBezTo>
                  <a:cubicBezTo>
                    <a:pt x="3091" y="4753"/>
                    <a:pt x="3284" y="4789"/>
                    <a:pt x="3458" y="4830"/>
                  </a:cubicBezTo>
                  <a:cubicBezTo>
                    <a:pt x="3615" y="4872"/>
                    <a:pt x="3775" y="4897"/>
                    <a:pt x="3937" y="4903"/>
                  </a:cubicBezTo>
                  <a:cubicBezTo>
                    <a:pt x="4079" y="4915"/>
                    <a:pt x="4207" y="4918"/>
                    <a:pt x="4308" y="4921"/>
                  </a:cubicBezTo>
                  <a:cubicBezTo>
                    <a:pt x="4365" y="4923"/>
                    <a:pt x="4414" y="4923"/>
                    <a:pt x="4457" y="4923"/>
                  </a:cubicBezTo>
                  <a:cubicBezTo>
                    <a:pt x="4569" y="4923"/>
                    <a:pt x="4631" y="4920"/>
                    <a:pt x="4631" y="4920"/>
                  </a:cubicBezTo>
                  <a:cubicBezTo>
                    <a:pt x="4631" y="4920"/>
                    <a:pt x="4528" y="4859"/>
                    <a:pt x="4346" y="4764"/>
                  </a:cubicBezTo>
                  <a:cubicBezTo>
                    <a:pt x="4256" y="4718"/>
                    <a:pt x="4148" y="4661"/>
                    <a:pt x="4022" y="4605"/>
                  </a:cubicBezTo>
                  <a:cubicBezTo>
                    <a:pt x="3896" y="4551"/>
                    <a:pt x="3760" y="4473"/>
                    <a:pt x="3615" y="4391"/>
                  </a:cubicBezTo>
                  <a:lnTo>
                    <a:pt x="3147" y="4136"/>
                  </a:lnTo>
                  <a:cubicBezTo>
                    <a:pt x="2991" y="4031"/>
                    <a:pt x="2830" y="3920"/>
                    <a:pt x="2656" y="3820"/>
                  </a:cubicBezTo>
                  <a:cubicBezTo>
                    <a:pt x="2493" y="3706"/>
                    <a:pt x="2340" y="3567"/>
                    <a:pt x="2170" y="3449"/>
                  </a:cubicBezTo>
                  <a:cubicBezTo>
                    <a:pt x="2021" y="3308"/>
                    <a:pt x="1861" y="3172"/>
                    <a:pt x="1715" y="3025"/>
                  </a:cubicBezTo>
                  <a:cubicBezTo>
                    <a:pt x="1583" y="2865"/>
                    <a:pt x="1426" y="2726"/>
                    <a:pt x="1313" y="2554"/>
                  </a:cubicBezTo>
                  <a:cubicBezTo>
                    <a:pt x="1254" y="2470"/>
                    <a:pt x="1189" y="2392"/>
                    <a:pt x="1126" y="2312"/>
                  </a:cubicBezTo>
                  <a:lnTo>
                    <a:pt x="968" y="2058"/>
                  </a:lnTo>
                  <a:cubicBezTo>
                    <a:pt x="860" y="1893"/>
                    <a:pt x="778" y="1718"/>
                    <a:pt x="688" y="1558"/>
                  </a:cubicBezTo>
                  <a:cubicBezTo>
                    <a:pt x="618" y="1387"/>
                    <a:pt x="531" y="1230"/>
                    <a:pt x="477" y="1077"/>
                  </a:cubicBezTo>
                  <a:cubicBezTo>
                    <a:pt x="376" y="825"/>
                    <a:pt x="287" y="569"/>
                    <a:pt x="212" y="309"/>
                  </a:cubicBezTo>
                  <a:cubicBezTo>
                    <a:pt x="155" y="116"/>
                    <a:pt x="130" y="0"/>
                    <a:pt x="130" y="0"/>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39"/>
            <p:cNvSpPr/>
            <p:nvPr/>
          </p:nvSpPr>
          <p:spPr>
            <a:xfrm>
              <a:off x="1300400" y="3227525"/>
              <a:ext cx="269425" cy="190450"/>
            </a:xfrm>
            <a:custGeom>
              <a:avLst/>
              <a:gdLst/>
              <a:ahLst/>
              <a:cxnLst/>
              <a:rect l="l" t="t" r="r" b="b"/>
              <a:pathLst>
                <a:path w="10777" h="7618" extrusionOk="0">
                  <a:moveTo>
                    <a:pt x="6029" y="0"/>
                  </a:moveTo>
                  <a:cubicBezTo>
                    <a:pt x="5706" y="0"/>
                    <a:pt x="5334" y="37"/>
                    <a:pt x="4907" y="119"/>
                  </a:cubicBezTo>
                  <a:cubicBezTo>
                    <a:pt x="202" y="1014"/>
                    <a:pt x="1" y="7618"/>
                    <a:pt x="4229" y="7618"/>
                  </a:cubicBezTo>
                  <a:cubicBezTo>
                    <a:pt x="4584" y="7618"/>
                    <a:pt x="4971" y="7571"/>
                    <a:pt x="5388" y="7471"/>
                  </a:cubicBezTo>
                  <a:cubicBezTo>
                    <a:pt x="10777" y="6175"/>
                    <a:pt x="7237" y="4452"/>
                    <a:pt x="7237" y="4452"/>
                  </a:cubicBezTo>
                  <a:cubicBezTo>
                    <a:pt x="7237" y="4452"/>
                    <a:pt x="9562" y="0"/>
                    <a:pt x="6029" y="0"/>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39"/>
            <p:cNvSpPr/>
            <p:nvPr/>
          </p:nvSpPr>
          <p:spPr>
            <a:xfrm>
              <a:off x="1378275" y="3257700"/>
              <a:ext cx="88400" cy="122075"/>
            </a:xfrm>
            <a:custGeom>
              <a:avLst/>
              <a:gdLst/>
              <a:ahLst/>
              <a:cxnLst/>
              <a:rect l="l" t="t" r="r" b="b"/>
              <a:pathLst>
                <a:path w="3536" h="4883" extrusionOk="0">
                  <a:moveTo>
                    <a:pt x="2138" y="1"/>
                  </a:moveTo>
                  <a:cubicBezTo>
                    <a:pt x="2053" y="1"/>
                    <a:pt x="1968" y="12"/>
                    <a:pt x="1885" y="36"/>
                  </a:cubicBezTo>
                  <a:cubicBezTo>
                    <a:pt x="1805" y="52"/>
                    <a:pt x="1726" y="80"/>
                    <a:pt x="1651" y="117"/>
                  </a:cubicBezTo>
                  <a:cubicBezTo>
                    <a:pt x="1579" y="148"/>
                    <a:pt x="1510" y="186"/>
                    <a:pt x="1447" y="230"/>
                  </a:cubicBezTo>
                  <a:cubicBezTo>
                    <a:pt x="1324" y="314"/>
                    <a:pt x="1211" y="410"/>
                    <a:pt x="1110" y="518"/>
                  </a:cubicBezTo>
                  <a:cubicBezTo>
                    <a:pt x="1010" y="621"/>
                    <a:pt x="920" y="731"/>
                    <a:pt x="840" y="849"/>
                  </a:cubicBezTo>
                  <a:cubicBezTo>
                    <a:pt x="760" y="963"/>
                    <a:pt x="688" y="1084"/>
                    <a:pt x="627" y="1210"/>
                  </a:cubicBezTo>
                  <a:cubicBezTo>
                    <a:pt x="836" y="1040"/>
                    <a:pt x="1057" y="886"/>
                    <a:pt x="1291" y="752"/>
                  </a:cubicBezTo>
                  <a:cubicBezTo>
                    <a:pt x="1401" y="688"/>
                    <a:pt x="1515" y="636"/>
                    <a:pt x="1635" y="597"/>
                  </a:cubicBezTo>
                  <a:cubicBezTo>
                    <a:pt x="1689" y="575"/>
                    <a:pt x="1744" y="559"/>
                    <a:pt x="1803" y="549"/>
                  </a:cubicBezTo>
                  <a:cubicBezTo>
                    <a:pt x="1845" y="538"/>
                    <a:pt x="1890" y="532"/>
                    <a:pt x="1934" y="532"/>
                  </a:cubicBezTo>
                  <a:cubicBezTo>
                    <a:pt x="1943" y="532"/>
                    <a:pt x="1953" y="532"/>
                    <a:pt x="1962" y="533"/>
                  </a:cubicBezTo>
                  <a:cubicBezTo>
                    <a:pt x="1971" y="532"/>
                    <a:pt x="1981" y="532"/>
                    <a:pt x="1990" y="532"/>
                  </a:cubicBezTo>
                  <a:cubicBezTo>
                    <a:pt x="2029" y="532"/>
                    <a:pt x="2068" y="537"/>
                    <a:pt x="2104" y="549"/>
                  </a:cubicBezTo>
                  <a:cubicBezTo>
                    <a:pt x="2150" y="551"/>
                    <a:pt x="2188" y="577"/>
                    <a:pt x="2227" y="593"/>
                  </a:cubicBezTo>
                  <a:cubicBezTo>
                    <a:pt x="2268" y="603"/>
                    <a:pt x="2301" y="641"/>
                    <a:pt x="2335" y="667"/>
                  </a:cubicBezTo>
                  <a:cubicBezTo>
                    <a:pt x="2371" y="692"/>
                    <a:pt x="2402" y="724"/>
                    <a:pt x="2425" y="762"/>
                  </a:cubicBezTo>
                  <a:cubicBezTo>
                    <a:pt x="2472" y="803"/>
                    <a:pt x="2546" y="940"/>
                    <a:pt x="2615" y="1055"/>
                  </a:cubicBezTo>
                  <a:cubicBezTo>
                    <a:pt x="2652" y="1146"/>
                    <a:pt x="2687" y="1241"/>
                    <a:pt x="2715" y="1336"/>
                  </a:cubicBezTo>
                  <a:cubicBezTo>
                    <a:pt x="2728" y="1438"/>
                    <a:pt x="2751" y="1536"/>
                    <a:pt x="2739" y="1636"/>
                  </a:cubicBezTo>
                  <a:cubicBezTo>
                    <a:pt x="2749" y="1734"/>
                    <a:pt x="2713" y="1833"/>
                    <a:pt x="2698" y="1933"/>
                  </a:cubicBezTo>
                  <a:cubicBezTo>
                    <a:pt x="2657" y="2033"/>
                    <a:pt x="2634" y="2134"/>
                    <a:pt x="2576" y="2233"/>
                  </a:cubicBezTo>
                  <a:cubicBezTo>
                    <a:pt x="2531" y="2332"/>
                    <a:pt x="2461" y="2429"/>
                    <a:pt x="2402" y="2527"/>
                  </a:cubicBezTo>
                  <a:cubicBezTo>
                    <a:pt x="2258" y="2723"/>
                    <a:pt x="2098" y="2908"/>
                    <a:pt x="1923" y="3077"/>
                  </a:cubicBezTo>
                  <a:cubicBezTo>
                    <a:pt x="1834" y="3165"/>
                    <a:pt x="1741" y="3253"/>
                    <a:pt x="1648" y="3334"/>
                  </a:cubicBezTo>
                  <a:cubicBezTo>
                    <a:pt x="1605" y="3370"/>
                    <a:pt x="1560" y="3407"/>
                    <a:pt x="1515" y="3443"/>
                  </a:cubicBezTo>
                  <a:lnTo>
                    <a:pt x="1515" y="3443"/>
                  </a:lnTo>
                  <a:cubicBezTo>
                    <a:pt x="1365" y="3364"/>
                    <a:pt x="1211" y="3294"/>
                    <a:pt x="1051" y="3234"/>
                  </a:cubicBezTo>
                  <a:cubicBezTo>
                    <a:pt x="925" y="3190"/>
                    <a:pt x="792" y="3144"/>
                    <a:pt x="622" y="3141"/>
                  </a:cubicBezTo>
                  <a:cubicBezTo>
                    <a:pt x="610" y="3140"/>
                    <a:pt x="598" y="3140"/>
                    <a:pt x="586" y="3140"/>
                  </a:cubicBezTo>
                  <a:cubicBezTo>
                    <a:pt x="502" y="3140"/>
                    <a:pt x="419" y="3155"/>
                    <a:pt x="341" y="3185"/>
                  </a:cubicBezTo>
                  <a:cubicBezTo>
                    <a:pt x="239" y="3227"/>
                    <a:pt x="138" y="3312"/>
                    <a:pt x="95" y="3407"/>
                  </a:cubicBezTo>
                  <a:cubicBezTo>
                    <a:pt x="0" y="3594"/>
                    <a:pt x="25" y="3744"/>
                    <a:pt x="45" y="3877"/>
                  </a:cubicBezTo>
                  <a:cubicBezTo>
                    <a:pt x="69" y="4003"/>
                    <a:pt x="105" y="4125"/>
                    <a:pt x="153" y="4245"/>
                  </a:cubicBezTo>
                  <a:cubicBezTo>
                    <a:pt x="246" y="4471"/>
                    <a:pt x="364" y="4683"/>
                    <a:pt x="504" y="4883"/>
                  </a:cubicBezTo>
                  <a:cubicBezTo>
                    <a:pt x="460" y="4652"/>
                    <a:pt x="427" y="4420"/>
                    <a:pt x="408" y="4186"/>
                  </a:cubicBezTo>
                  <a:cubicBezTo>
                    <a:pt x="398" y="4076"/>
                    <a:pt x="398" y="3967"/>
                    <a:pt x="408" y="3859"/>
                  </a:cubicBezTo>
                  <a:cubicBezTo>
                    <a:pt x="419" y="3761"/>
                    <a:pt x="449" y="3659"/>
                    <a:pt x="478" y="3646"/>
                  </a:cubicBezTo>
                  <a:cubicBezTo>
                    <a:pt x="482" y="3642"/>
                    <a:pt x="485" y="3641"/>
                    <a:pt x="487" y="3641"/>
                  </a:cubicBezTo>
                  <a:cubicBezTo>
                    <a:pt x="493" y="3641"/>
                    <a:pt x="496" y="3649"/>
                    <a:pt x="501" y="3649"/>
                  </a:cubicBezTo>
                  <a:cubicBezTo>
                    <a:pt x="513" y="3656"/>
                    <a:pt x="534" y="3656"/>
                    <a:pt x="568" y="3669"/>
                  </a:cubicBezTo>
                  <a:cubicBezTo>
                    <a:pt x="653" y="3697"/>
                    <a:pt x="733" y="3733"/>
                    <a:pt x="810" y="3777"/>
                  </a:cubicBezTo>
                  <a:cubicBezTo>
                    <a:pt x="989" y="3877"/>
                    <a:pt x="1164" y="4016"/>
                    <a:pt x="1342" y="4148"/>
                  </a:cubicBezTo>
                  <a:lnTo>
                    <a:pt x="1515" y="4276"/>
                  </a:lnTo>
                  <a:lnTo>
                    <a:pt x="1722" y="4158"/>
                  </a:lnTo>
                  <a:cubicBezTo>
                    <a:pt x="1862" y="4078"/>
                    <a:pt x="1975" y="4003"/>
                    <a:pt x="2098" y="3919"/>
                  </a:cubicBezTo>
                  <a:cubicBezTo>
                    <a:pt x="2217" y="3836"/>
                    <a:pt x="2333" y="3748"/>
                    <a:pt x="2446" y="3653"/>
                  </a:cubicBezTo>
                  <a:cubicBezTo>
                    <a:pt x="2674" y="3458"/>
                    <a:pt x="2878" y="3237"/>
                    <a:pt x="3058" y="2997"/>
                  </a:cubicBezTo>
                  <a:cubicBezTo>
                    <a:pt x="3143" y="2866"/>
                    <a:pt x="3235" y="2741"/>
                    <a:pt x="3299" y="2593"/>
                  </a:cubicBezTo>
                  <a:cubicBezTo>
                    <a:pt x="3376" y="2454"/>
                    <a:pt x="3423" y="2292"/>
                    <a:pt x="3472" y="2134"/>
                  </a:cubicBezTo>
                  <a:cubicBezTo>
                    <a:pt x="3498" y="1966"/>
                    <a:pt x="3536" y="1801"/>
                    <a:pt x="3518" y="1627"/>
                  </a:cubicBezTo>
                  <a:cubicBezTo>
                    <a:pt x="3523" y="1454"/>
                    <a:pt x="3470" y="1289"/>
                    <a:pt x="3426" y="1125"/>
                  </a:cubicBezTo>
                  <a:cubicBezTo>
                    <a:pt x="3405" y="1042"/>
                    <a:pt x="3359" y="973"/>
                    <a:pt x="3326" y="896"/>
                  </a:cubicBezTo>
                  <a:cubicBezTo>
                    <a:pt x="3282" y="816"/>
                    <a:pt x="3271" y="762"/>
                    <a:pt x="3199" y="664"/>
                  </a:cubicBezTo>
                  <a:cubicBezTo>
                    <a:pt x="3115" y="554"/>
                    <a:pt x="3056" y="453"/>
                    <a:pt x="2895" y="315"/>
                  </a:cubicBezTo>
                  <a:cubicBezTo>
                    <a:pt x="2831" y="248"/>
                    <a:pt x="2755" y="193"/>
                    <a:pt x="2672" y="152"/>
                  </a:cubicBezTo>
                  <a:cubicBezTo>
                    <a:pt x="2590" y="108"/>
                    <a:pt x="2515" y="60"/>
                    <a:pt x="2420" y="44"/>
                  </a:cubicBezTo>
                  <a:cubicBezTo>
                    <a:pt x="2329" y="15"/>
                    <a:pt x="2233" y="1"/>
                    <a:pt x="2138" y="1"/>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49"/>
        <p:cNvGrpSpPr/>
        <p:nvPr/>
      </p:nvGrpSpPr>
      <p:grpSpPr>
        <a:xfrm>
          <a:off x="0" y="0"/>
          <a:ext cx="0" cy="0"/>
          <a:chOff x="0" y="0"/>
          <a:chExt cx="0" cy="0"/>
        </a:xfrm>
      </p:grpSpPr>
      <p:sp>
        <p:nvSpPr>
          <p:cNvPr id="1050" name="Google Shape;1050;p45"/>
          <p:cNvSpPr txBox="1">
            <a:spLocks noGrp="1"/>
          </p:cNvSpPr>
          <p:nvPr>
            <p:ph type="title"/>
          </p:nvPr>
        </p:nvSpPr>
        <p:spPr>
          <a:xfrm>
            <a:off x="539294" y="467731"/>
            <a:ext cx="8065412"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3200" dirty="0">
                <a:solidFill>
                  <a:schemeClr val="bg2"/>
                </a:solidFill>
              </a:rPr>
              <a:t>Personal Background and Interests</a:t>
            </a:r>
            <a:endParaRPr sz="3200" dirty="0">
              <a:solidFill>
                <a:schemeClr val="bg2"/>
              </a:solidFill>
            </a:endParaRPr>
          </a:p>
        </p:txBody>
      </p:sp>
      <p:sp>
        <p:nvSpPr>
          <p:cNvPr id="1051" name="Google Shape;1051;p45"/>
          <p:cNvSpPr txBox="1">
            <a:spLocks noGrp="1"/>
          </p:cNvSpPr>
          <p:nvPr>
            <p:ph type="body" idx="1"/>
          </p:nvPr>
        </p:nvSpPr>
        <p:spPr>
          <a:xfrm>
            <a:off x="720853" y="1403321"/>
            <a:ext cx="4837500" cy="1548374"/>
          </a:xfrm>
          <a:prstGeom prst="rect">
            <a:avLst/>
          </a:prstGeom>
        </p:spPr>
        <p:txBody>
          <a:bodyPr spcFirstLastPara="1" wrap="square" lIns="91425" tIns="91425" rIns="91425" bIns="91425" anchor="t" anchorCtr="0">
            <a:noAutofit/>
          </a:bodyPr>
          <a:lstStyle/>
          <a:p>
            <a:pPr marL="285750" lvl="0" indent="-285750" rtl="0">
              <a:spcBef>
                <a:spcPts val="0"/>
              </a:spcBef>
              <a:spcAft>
                <a:spcPts val="0"/>
              </a:spcAft>
              <a:buFont typeface="Arial" panose="020B0604020202020204" pitchFamily="34" charset="0"/>
              <a:buChar char="•"/>
            </a:pPr>
            <a:r>
              <a:rPr lang="en-US" sz="1800" dirty="0">
                <a:solidFill>
                  <a:schemeClr val="dk1"/>
                </a:solidFill>
              </a:rPr>
              <a:t>I was born very premature and was in the NICU for two-weeks </a:t>
            </a:r>
          </a:p>
          <a:p>
            <a:pPr marL="742950" lvl="1" indent="-285750">
              <a:buFont typeface="Arial" panose="020B0604020202020204" pitchFamily="34" charset="0"/>
              <a:buChar char="•"/>
            </a:pPr>
            <a:r>
              <a:rPr lang="en-US" sz="1800" dirty="0">
                <a:solidFill>
                  <a:schemeClr val="dk1"/>
                </a:solidFill>
              </a:rPr>
              <a:t>During this time, my parents felt very ”out of the loop”</a:t>
            </a:r>
          </a:p>
          <a:p>
            <a:pPr marL="285750" lvl="0" indent="-285750" rtl="0">
              <a:spcBef>
                <a:spcPts val="0"/>
              </a:spcBef>
              <a:spcAft>
                <a:spcPts val="0"/>
              </a:spcAft>
              <a:buFont typeface="Arial" panose="020B0604020202020204" pitchFamily="34" charset="0"/>
              <a:buChar char="•"/>
            </a:pPr>
            <a:r>
              <a:rPr lang="en-US" sz="1800" dirty="0">
                <a:solidFill>
                  <a:schemeClr val="dk1"/>
                </a:solidFill>
              </a:rPr>
              <a:t>Always been interested in development in the early stages of life </a:t>
            </a:r>
            <a:endParaRPr sz="1800" dirty="0">
              <a:solidFill>
                <a:schemeClr val="dk1"/>
              </a:solidFill>
            </a:endParaRPr>
          </a:p>
        </p:txBody>
      </p:sp>
      <p:grpSp>
        <p:nvGrpSpPr>
          <p:cNvPr id="1052" name="Google Shape;1052;p45"/>
          <p:cNvGrpSpPr/>
          <p:nvPr/>
        </p:nvGrpSpPr>
        <p:grpSpPr>
          <a:xfrm>
            <a:off x="5671026" y="2382834"/>
            <a:ext cx="2752972" cy="2225670"/>
            <a:chOff x="2003075" y="2947475"/>
            <a:chExt cx="1651750" cy="1335375"/>
          </a:xfrm>
        </p:grpSpPr>
        <p:sp>
          <p:nvSpPr>
            <p:cNvPr id="1053" name="Google Shape;1053;p45"/>
            <p:cNvSpPr/>
            <p:nvPr/>
          </p:nvSpPr>
          <p:spPr>
            <a:xfrm>
              <a:off x="2016400" y="3966575"/>
              <a:ext cx="1638425" cy="316275"/>
            </a:xfrm>
            <a:custGeom>
              <a:avLst/>
              <a:gdLst/>
              <a:ahLst/>
              <a:cxnLst/>
              <a:rect l="l" t="t" r="r" b="b"/>
              <a:pathLst>
                <a:path w="65537" h="12651" extrusionOk="0">
                  <a:moveTo>
                    <a:pt x="32768" y="1"/>
                  </a:moveTo>
                  <a:cubicBezTo>
                    <a:pt x="24077" y="1"/>
                    <a:pt x="15743" y="666"/>
                    <a:pt x="9597" y="1853"/>
                  </a:cubicBezTo>
                  <a:cubicBezTo>
                    <a:pt x="3452" y="3039"/>
                    <a:pt x="0" y="4647"/>
                    <a:pt x="0" y="6325"/>
                  </a:cubicBezTo>
                  <a:cubicBezTo>
                    <a:pt x="0" y="8003"/>
                    <a:pt x="3452" y="9612"/>
                    <a:pt x="9597" y="10798"/>
                  </a:cubicBezTo>
                  <a:cubicBezTo>
                    <a:pt x="15743" y="11983"/>
                    <a:pt x="24077" y="12650"/>
                    <a:pt x="32768" y="12650"/>
                  </a:cubicBezTo>
                  <a:cubicBezTo>
                    <a:pt x="41458" y="12650"/>
                    <a:pt x="49794" y="11983"/>
                    <a:pt x="55938" y="10798"/>
                  </a:cubicBezTo>
                  <a:cubicBezTo>
                    <a:pt x="62083" y="9612"/>
                    <a:pt x="65537" y="8003"/>
                    <a:pt x="65537" y="6325"/>
                  </a:cubicBezTo>
                  <a:cubicBezTo>
                    <a:pt x="65537" y="4647"/>
                    <a:pt x="62083" y="3039"/>
                    <a:pt x="55938" y="1853"/>
                  </a:cubicBezTo>
                  <a:cubicBezTo>
                    <a:pt x="49794" y="666"/>
                    <a:pt x="41458" y="1"/>
                    <a:pt x="327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45"/>
            <p:cNvSpPr/>
            <p:nvPr/>
          </p:nvSpPr>
          <p:spPr>
            <a:xfrm>
              <a:off x="2215150" y="3471950"/>
              <a:ext cx="419375" cy="615225"/>
            </a:xfrm>
            <a:custGeom>
              <a:avLst/>
              <a:gdLst/>
              <a:ahLst/>
              <a:cxnLst/>
              <a:rect l="l" t="t" r="r" b="b"/>
              <a:pathLst>
                <a:path w="16775" h="24609" extrusionOk="0">
                  <a:moveTo>
                    <a:pt x="8881" y="1"/>
                  </a:moveTo>
                  <a:cubicBezTo>
                    <a:pt x="8256" y="1"/>
                    <a:pt x="8342" y="685"/>
                    <a:pt x="9891" y="2595"/>
                  </a:cubicBezTo>
                  <a:cubicBezTo>
                    <a:pt x="9891" y="2595"/>
                    <a:pt x="0" y="15016"/>
                    <a:pt x="3937" y="22409"/>
                  </a:cubicBezTo>
                  <a:cubicBezTo>
                    <a:pt x="4777" y="23987"/>
                    <a:pt x="5714" y="24608"/>
                    <a:pt x="6668" y="24608"/>
                  </a:cubicBezTo>
                  <a:cubicBezTo>
                    <a:pt x="10178" y="24608"/>
                    <a:pt x="13915" y="16192"/>
                    <a:pt x="13915" y="16192"/>
                  </a:cubicBezTo>
                  <a:cubicBezTo>
                    <a:pt x="13915" y="16192"/>
                    <a:pt x="16774" y="5079"/>
                    <a:pt x="14216" y="2997"/>
                  </a:cubicBezTo>
                  <a:cubicBezTo>
                    <a:pt x="12649" y="1719"/>
                    <a:pt x="9872" y="1"/>
                    <a:pt x="8881" y="1"/>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055;p45"/>
            <p:cNvSpPr/>
            <p:nvPr/>
          </p:nvSpPr>
          <p:spPr>
            <a:xfrm>
              <a:off x="2944550" y="3608725"/>
              <a:ext cx="571550" cy="548875"/>
            </a:xfrm>
            <a:custGeom>
              <a:avLst/>
              <a:gdLst/>
              <a:ahLst/>
              <a:cxnLst/>
              <a:rect l="l" t="t" r="r" b="b"/>
              <a:pathLst>
                <a:path w="22862" h="21955" extrusionOk="0">
                  <a:moveTo>
                    <a:pt x="6943" y="0"/>
                  </a:moveTo>
                  <a:cubicBezTo>
                    <a:pt x="5496" y="0"/>
                    <a:pt x="3778" y="1031"/>
                    <a:pt x="2547" y="5016"/>
                  </a:cubicBezTo>
                  <a:cubicBezTo>
                    <a:pt x="0" y="13270"/>
                    <a:pt x="571" y="20718"/>
                    <a:pt x="5519" y="21489"/>
                  </a:cubicBezTo>
                  <a:cubicBezTo>
                    <a:pt x="7409" y="21783"/>
                    <a:pt x="10838" y="21954"/>
                    <a:pt x="13891" y="21954"/>
                  </a:cubicBezTo>
                  <a:cubicBezTo>
                    <a:pt x="18832" y="21954"/>
                    <a:pt x="22789" y="21505"/>
                    <a:pt x="17653" y="20397"/>
                  </a:cubicBezTo>
                  <a:lnTo>
                    <a:pt x="17653" y="20397"/>
                  </a:lnTo>
                  <a:cubicBezTo>
                    <a:pt x="17653" y="20397"/>
                    <a:pt x="18334" y="20434"/>
                    <a:pt x="19094" y="20434"/>
                  </a:cubicBezTo>
                  <a:cubicBezTo>
                    <a:pt x="20783" y="20434"/>
                    <a:pt x="22861" y="20251"/>
                    <a:pt x="18721" y="19068"/>
                  </a:cubicBezTo>
                  <a:lnTo>
                    <a:pt x="18721" y="19068"/>
                  </a:lnTo>
                  <a:cubicBezTo>
                    <a:pt x="18721" y="19068"/>
                    <a:pt x="19881" y="19247"/>
                    <a:pt x="20604" y="19247"/>
                  </a:cubicBezTo>
                  <a:cubicBezTo>
                    <a:pt x="21381" y="19247"/>
                    <a:pt x="21653" y="19040"/>
                    <a:pt x="19442" y="18182"/>
                  </a:cubicBezTo>
                  <a:lnTo>
                    <a:pt x="19442" y="18182"/>
                  </a:lnTo>
                  <a:cubicBezTo>
                    <a:pt x="19442" y="18182"/>
                    <a:pt x="20116" y="18265"/>
                    <a:pt x="20694" y="18265"/>
                  </a:cubicBezTo>
                  <a:cubicBezTo>
                    <a:pt x="21696" y="18265"/>
                    <a:pt x="22408" y="18015"/>
                    <a:pt x="18801" y="16644"/>
                  </a:cubicBezTo>
                  <a:cubicBezTo>
                    <a:pt x="15644" y="15446"/>
                    <a:pt x="13077" y="14447"/>
                    <a:pt x="11418" y="13795"/>
                  </a:cubicBezTo>
                  <a:lnTo>
                    <a:pt x="11418" y="13795"/>
                  </a:lnTo>
                  <a:cubicBezTo>
                    <a:pt x="11875" y="9754"/>
                    <a:pt x="12178" y="3221"/>
                    <a:pt x="9735" y="1183"/>
                  </a:cubicBezTo>
                  <a:cubicBezTo>
                    <a:pt x="9735" y="1183"/>
                    <a:pt x="8494" y="0"/>
                    <a:pt x="6943" y="0"/>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056;p45"/>
            <p:cNvSpPr/>
            <p:nvPr/>
          </p:nvSpPr>
          <p:spPr>
            <a:xfrm>
              <a:off x="2558350" y="3533675"/>
              <a:ext cx="657150" cy="606475"/>
            </a:xfrm>
            <a:custGeom>
              <a:avLst/>
              <a:gdLst/>
              <a:ahLst/>
              <a:cxnLst/>
              <a:rect l="l" t="t" r="r" b="b"/>
              <a:pathLst>
                <a:path w="26286" h="24259" extrusionOk="0">
                  <a:moveTo>
                    <a:pt x="14984" y="0"/>
                  </a:moveTo>
                  <a:cubicBezTo>
                    <a:pt x="14296" y="0"/>
                    <a:pt x="13696" y="318"/>
                    <a:pt x="13235" y="1060"/>
                  </a:cubicBezTo>
                  <a:cubicBezTo>
                    <a:pt x="10031" y="6210"/>
                    <a:pt x="3551" y="6519"/>
                    <a:pt x="3551" y="6519"/>
                  </a:cubicBezTo>
                  <a:cubicBezTo>
                    <a:pt x="3551" y="6519"/>
                    <a:pt x="0" y="24259"/>
                    <a:pt x="11156" y="24259"/>
                  </a:cubicBezTo>
                  <a:cubicBezTo>
                    <a:pt x="11286" y="24259"/>
                    <a:pt x="11418" y="24256"/>
                    <a:pt x="11552" y="24251"/>
                  </a:cubicBezTo>
                  <a:cubicBezTo>
                    <a:pt x="23187" y="23828"/>
                    <a:pt x="26285" y="11196"/>
                    <a:pt x="26285" y="11196"/>
                  </a:cubicBezTo>
                  <a:cubicBezTo>
                    <a:pt x="26285" y="11196"/>
                    <a:pt x="19071" y="0"/>
                    <a:pt x="149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45"/>
            <p:cNvSpPr/>
            <p:nvPr/>
          </p:nvSpPr>
          <p:spPr>
            <a:xfrm>
              <a:off x="2145375" y="3624250"/>
              <a:ext cx="636750" cy="563525"/>
            </a:xfrm>
            <a:custGeom>
              <a:avLst/>
              <a:gdLst/>
              <a:ahLst/>
              <a:cxnLst/>
              <a:rect l="l" t="t" r="r" b="b"/>
              <a:pathLst>
                <a:path w="25470" h="22541" extrusionOk="0">
                  <a:moveTo>
                    <a:pt x="15208" y="0"/>
                  </a:moveTo>
                  <a:cubicBezTo>
                    <a:pt x="14213" y="0"/>
                    <a:pt x="13177" y="152"/>
                    <a:pt x="12138" y="532"/>
                  </a:cubicBezTo>
                  <a:cubicBezTo>
                    <a:pt x="6921" y="2442"/>
                    <a:pt x="0" y="10119"/>
                    <a:pt x="6618" y="18422"/>
                  </a:cubicBezTo>
                  <a:cubicBezTo>
                    <a:pt x="9123" y="21565"/>
                    <a:pt x="12443" y="22540"/>
                    <a:pt x="15598" y="22540"/>
                  </a:cubicBezTo>
                  <a:cubicBezTo>
                    <a:pt x="20754" y="22540"/>
                    <a:pt x="25470" y="19937"/>
                    <a:pt x="25470" y="19937"/>
                  </a:cubicBezTo>
                  <a:cubicBezTo>
                    <a:pt x="25470" y="19937"/>
                    <a:pt x="19766" y="12504"/>
                    <a:pt x="22524" y="2465"/>
                  </a:cubicBezTo>
                  <a:cubicBezTo>
                    <a:pt x="22524" y="2465"/>
                    <a:pt x="19209" y="0"/>
                    <a:pt x="1520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45"/>
            <p:cNvSpPr/>
            <p:nvPr/>
          </p:nvSpPr>
          <p:spPr>
            <a:xfrm>
              <a:off x="2672150" y="3644475"/>
              <a:ext cx="625300" cy="550650"/>
            </a:xfrm>
            <a:custGeom>
              <a:avLst/>
              <a:gdLst/>
              <a:ahLst/>
              <a:cxnLst/>
              <a:rect l="l" t="t" r="r" b="b"/>
              <a:pathLst>
                <a:path w="25012" h="22026" extrusionOk="0">
                  <a:moveTo>
                    <a:pt x="6943" y="1"/>
                  </a:moveTo>
                  <a:cubicBezTo>
                    <a:pt x="5496" y="1"/>
                    <a:pt x="3778" y="1031"/>
                    <a:pt x="2548" y="5015"/>
                  </a:cubicBezTo>
                  <a:cubicBezTo>
                    <a:pt x="1" y="13269"/>
                    <a:pt x="572" y="20718"/>
                    <a:pt x="5520" y="21488"/>
                  </a:cubicBezTo>
                  <a:cubicBezTo>
                    <a:pt x="7612" y="21814"/>
                    <a:pt x="11974" y="22026"/>
                    <a:pt x="15685" y="22026"/>
                  </a:cubicBezTo>
                  <a:cubicBezTo>
                    <a:pt x="20751" y="22026"/>
                    <a:pt x="24602" y="21632"/>
                    <a:pt x="19804" y="20597"/>
                  </a:cubicBezTo>
                  <a:lnTo>
                    <a:pt x="19804" y="20597"/>
                  </a:lnTo>
                  <a:cubicBezTo>
                    <a:pt x="19804" y="20597"/>
                    <a:pt x="20485" y="20634"/>
                    <a:pt x="21245" y="20634"/>
                  </a:cubicBezTo>
                  <a:cubicBezTo>
                    <a:pt x="22934" y="20634"/>
                    <a:pt x="25012" y="20451"/>
                    <a:pt x="20872" y="19268"/>
                  </a:cubicBezTo>
                  <a:lnTo>
                    <a:pt x="20872" y="19268"/>
                  </a:lnTo>
                  <a:cubicBezTo>
                    <a:pt x="20872" y="19268"/>
                    <a:pt x="22032" y="19448"/>
                    <a:pt x="22755" y="19448"/>
                  </a:cubicBezTo>
                  <a:cubicBezTo>
                    <a:pt x="23532" y="19448"/>
                    <a:pt x="23804" y="19241"/>
                    <a:pt x="21593" y="18382"/>
                  </a:cubicBezTo>
                  <a:lnTo>
                    <a:pt x="21593" y="18382"/>
                  </a:lnTo>
                  <a:cubicBezTo>
                    <a:pt x="21593" y="18382"/>
                    <a:pt x="22267" y="18465"/>
                    <a:pt x="22844" y="18465"/>
                  </a:cubicBezTo>
                  <a:cubicBezTo>
                    <a:pt x="23847" y="18465"/>
                    <a:pt x="24559" y="18215"/>
                    <a:pt x="20952" y="16845"/>
                  </a:cubicBezTo>
                  <a:cubicBezTo>
                    <a:pt x="17357" y="15480"/>
                    <a:pt x="13667" y="14293"/>
                    <a:pt x="11440" y="13605"/>
                  </a:cubicBezTo>
                  <a:lnTo>
                    <a:pt x="11440" y="13605"/>
                  </a:lnTo>
                  <a:cubicBezTo>
                    <a:pt x="11885" y="9552"/>
                    <a:pt x="12141" y="3191"/>
                    <a:pt x="9735" y="1184"/>
                  </a:cubicBezTo>
                  <a:cubicBezTo>
                    <a:pt x="9735" y="1184"/>
                    <a:pt x="8494" y="1"/>
                    <a:pt x="6943" y="1"/>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45"/>
            <p:cNvSpPr/>
            <p:nvPr/>
          </p:nvSpPr>
          <p:spPr>
            <a:xfrm>
              <a:off x="2049900" y="3758000"/>
              <a:ext cx="605550" cy="443675"/>
            </a:xfrm>
            <a:custGeom>
              <a:avLst/>
              <a:gdLst/>
              <a:ahLst/>
              <a:cxnLst/>
              <a:rect l="l" t="t" r="r" b="b"/>
              <a:pathLst>
                <a:path w="24222" h="17747" extrusionOk="0">
                  <a:moveTo>
                    <a:pt x="17040" y="1"/>
                  </a:moveTo>
                  <a:cubicBezTo>
                    <a:pt x="16874" y="1"/>
                    <a:pt x="16704" y="5"/>
                    <a:pt x="16530" y="13"/>
                  </a:cubicBezTo>
                  <a:cubicBezTo>
                    <a:pt x="11264" y="256"/>
                    <a:pt x="0" y="4721"/>
                    <a:pt x="1987" y="11862"/>
                  </a:cubicBezTo>
                  <a:cubicBezTo>
                    <a:pt x="2942" y="15296"/>
                    <a:pt x="8067" y="17746"/>
                    <a:pt x="13128" y="17746"/>
                  </a:cubicBezTo>
                  <a:cubicBezTo>
                    <a:pt x="18592" y="17746"/>
                    <a:pt x="23981" y="14891"/>
                    <a:pt x="23969" y="7334"/>
                  </a:cubicBezTo>
                  <a:cubicBezTo>
                    <a:pt x="23969" y="7334"/>
                    <a:pt x="24221" y="1"/>
                    <a:pt x="17040" y="1"/>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45"/>
            <p:cNvSpPr/>
            <p:nvPr/>
          </p:nvSpPr>
          <p:spPr>
            <a:xfrm>
              <a:off x="2003075" y="3518050"/>
              <a:ext cx="403900" cy="617550"/>
            </a:xfrm>
            <a:custGeom>
              <a:avLst/>
              <a:gdLst/>
              <a:ahLst/>
              <a:cxnLst/>
              <a:rect l="l" t="t" r="r" b="b"/>
              <a:pathLst>
                <a:path w="16156" h="24702" extrusionOk="0">
                  <a:moveTo>
                    <a:pt x="8030" y="0"/>
                  </a:moveTo>
                  <a:cubicBezTo>
                    <a:pt x="7343" y="0"/>
                    <a:pt x="7427" y="663"/>
                    <a:pt x="9136" y="2531"/>
                  </a:cubicBezTo>
                  <a:cubicBezTo>
                    <a:pt x="9136" y="2531"/>
                    <a:pt x="0" y="15518"/>
                    <a:pt x="4369" y="22664"/>
                  </a:cubicBezTo>
                  <a:cubicBezTo>
                    <a:pt x="5260" y="24122"/>
                    <a:pt x="6187" y="24702"/>
                    <a:pt x="7098" y="24702"/>
                  </a:cubicBezTo>
                  <a:cubicBezTo>
                    <a:pt x="10652" y="24702"/>
                    <a:pt x="13962" y="15866"/>
                    <a:pt x="13962" y="15866"/>
                  </a:cubicBezTo>
                  <a:cubicBezTo>
                    <a:pt x="13962" y="15866"/>
                    <a:pt x="16155" y="4603"/>
                    <a:pt x="13479" y="2675"/>
                  </a:cubicBezTo>
                  <a:cubicBezTo>
                    <a:pt x="11868" y="1515"/>
                    <a:pt x="9068" y="0"/>
                    <a:pt x="8030" y="0"/>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45"/>
            <p:cNvSpPr/>
            <p:nvPr/>
          </p:nvSpPr>
          <p:spPr>
            <a:xfrm>
              <a:off x="2848500" y="3109200"/>
              <a:ext cx="723950" cy="722925"/>
            </a:xfrm>
            <a:custGeom>
              <a:avLst/>
              <a:gdLst/>
              <a:ahLst/>
              <a:cxnLst/>
              <a:rect l="l" t="t" r="r" b="b"/>
              <a:pathLst>
                <a:path w="28958" h="28917" extrusionOk="0">
                  <a:moveTo>
                    <a:pt x="14367" y="1"/>
                  </a:moveTo>
                  <a:cubicBezTo>
                    <a:pt x="13670" y="1"/>
                    <a:pt x="12945" y="45"/>
                    <a:pt x="12191" y="138"/>
                  </a:cubicBezTo>
                  <a:cubicBezTo>
                    <a:pt x="0" y="1647"/>
                    <a:pt x="764" y="16570"/>
                    <a:pt x="764" y="16570"/>
                  </a:cubicBezTo>
                  <a:cubicBezTo>
                    <a:pt x="1456" y="25916"/>
                    <a:pt x="7753" y="28916"/>
                    <a:pt x="13866" y="28916"/>
                  </a:cubicBezTo>
                  <a:cubicBezTo>
                    <a:pt x="18424" y="28916"/>
                    <a:pt x="22880" y="27248"/>
                    <a:pt x="24831" y="25299"/>
                  </a:cubicBezTo>
                  <a:cubicBezTo>
                    <a:pt x="28684" y="21449"/>
                    <a:pt x="25578" y="18079"/>
                    <a:pt x="25578" y="18079"/>
                  </a:cubicBezTo>
                  <a:cubicBezTo>
                    <a:pt x="28958" y="10298"/>
                    <a:pt x="24942" y="1"/>
                    <a:pt x="14367" y="1"/>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45"/>
            <p:cNvSpPr/>
            <p:nvPr/>
          </p:nvSpPr>
          <p:spPr>
            <a:xfrm>
              <a:off x="2867600" y="3523425"/>
              <a:ext cx="653225" cy="317650"/>
            </a:xfrm>
            <a:custGeom>
              <a:avLst/>
              <a:gdLst/>
              <a:ahLst/>
              <a:cxnLst/>
              <a:rect l="l" t="t" r="r" b="b"/>
              <a:pathLst>
                <a:path w="26129" h="12706" extrusionOk="0">
                  <a:moveTo>
                    <a:pt x="0" y="1"/>
                  </a:moveTo>
                  <a:cubicBezTo>
                    <a:pt x="0" y="1"/>
                    <a:pt x="11" y="157"/>
                    <a:pt x="29" y="450"/>
                  </a:cubicBezTo>
                  <a:cubicBezTo>
                    <a:pt x="59" y="742"/>
                    <a:pt x="56" y="1175"/>
                    <a:pt x="136" y="1719"/>
                  </a:cubicBezTo>
                  <a:cubicBezTo>
                    <a:pt x="221" y="2261"/>
                    <a:pt x="304" y="2924"/>
                    <a:pt x="508" y="3667"/>
                  </a:cubicBezTo>
                  <a:cubicBezTo>
                    <a:pt x="556" y="3854"/>
                    <a:pt x="590" y="4051"/>
                    <a:pt x="656" y="4244"/>
                  </a:cubicBezTo>
                  <a:lnTo>
                    <a:pt x="857" y="4842"/>
                  </a:lnTo>
                  <a:cubicBezTo>
                    <a:pt x="979" y="5258"/>
                    <a:pt x="1180" y="5669"/>
                    <a:pt x="1379" y="6103"/>
                  </a:cubicBezTo>
                  <a:cubicBezTo>
                    <a:pt x="1430" y="6211"/>
                    <a:pt x="1476" y="6322"/>
                    <a:pt x="1532" y="6430"/>
                  </a:cubicBezTo>
                  <a:lnTo>
                    <a:pt x="1717" y="6750"/>
                  </a:lnTo>
                  <a:lnTo>
                    <a:pt x="2100" y="7406"/>
                  </a:lnTo>
                  <a:cubicBezTo>
                    <a:pt x="2405" y="7821"/>
                    <a:pt x="2691" y="8276"/>
                    <a:pt x="3074" y="8675"/>
                  </a:cubicBezTo>
                  <a:cubicBezTo>
                    <a:pt x="3795" y="9502"/>
                    <a:pt x="4685" y="10283"/>
                    <a:pt x="5737" y="10876"/>
                  </a:cubicBezTo>
                  <a:cubicBezTo>
                    <a:pt x="6808" y="11495"/>
                    <a:pt x="7964" y="11955"/>
                    <a:pt x="9168" y="12244"/>
                  </a:cubicBezTo>
                  <a:cubicBezTo>
                    <a:pt x="10392" y="12543"/>
                    <a:pt x="11669" y="12690"/>
                    <a:pt x="12943" y="12705"/>
                  </a:cubicBezTo>
                  <a:cubicBezTo>
                    <a:pt x="12985" y="12706"/>
                    <a:pt x="13028" y="12706"/>
                    <a:pt x="13070" y="12706"/>
                  </a:cubicBezTo>
                  <a:cubicBezTo>
                    <a:pt x="15577" y="12706"/>
                    <a:pt x="18065" y="12215"/>
                    <a:pt x="20247" y="11358"/>
                  </a:cubicBezTo>
                  <a:cubicBezTo>
                    <a:pt x="21359" y="10922"/>
                    <a:pt x="22393" y="10388"/>
                    <a:pt x="23281" y="9724"/>
                  </a:cubicBezTo>
                  <a:cubicBezTo>
                    <a:pt x="23495" y="9547"/>
                    <a:pt x="23738" y="9383"/>
                    <a:pt x="23915" y="9201"/>
                  </a:cubicBezTo>
                  <a:lnTo>
                    <a:pt x="24199" y="8934"/>
                  </a:lnTo>
                  <a:cubicBezTo>
                    <a:pt x="24306" y="8826"/>
                    <a:pt x="24377" y="8733"/>
                    <a:pt x="24466" y="8633"/>
                  </a:cubicBezTo>
                  <a:cubicBezTo>
                    <a:pt x="24632" y="8432"/>
                    <a:pt x="24814" y="8253"/>
                    <a:pt x="24954" y="8045"/>
                  </a:cubicBezTo>
                  <a:lnTo>
                    <a:pt x="25369" y="7434"/>
                  </a:lnTo>
                  <a:cubicBezTo>
                    <a:pt x="25865" y="6600"/>
                    <a:pt x="26106" y="5711"/>
                    <a:pt x="26117" y="4928"/>
                  </a:cubicBezTo>
                  <a:cubicBezTo>
                    <a:pt x="26129" y="4254"/>
                    <a:pt x="26001" y="3585"/>
                    <a:pt x="25738" y="2963"/>
                  </a:cubicBezTo>
                  <a:cubicBezTo>
                    <a:pt x="25575" y="2568"/>
                    <a:pt x="25362" y="2196"/>
                    <a:pt x="25104" y="1855"/>
                  </a:cubicBezTo>
                  <a:cubicBezTo>
                    <a:pt x="25014" y="1734"/>
                    <a:pt x="24917" y="1620"/>
                    <a:pt x="24815" y="1510"/>
                  </a:cubicBezTo>
                  <a:lnTo>
                    <a:pt x="24815" y="1510"/>
                  </a:lnTo>
                  <a:cubicBezTo>
                    <a:pt x="24908" y="1628"/>
                    <a:pt x="24994" y="1750"/>
                    <a:pt x="25073" y="1878"/>
                  </a:cubicBezTo>
                  <a:cubicBezTo>
                    <a:pt x="25229" y="2123"/>
                    <a:pt x="25431" y="2505"/>
                    <a:pt x="25609" y="3014"/>
                  </a:cubicBezTo>
                  <a:cubicBezTo>
                    <a:pt x="25782" y="3522"/>
                    <a:pt x="25914" y="4175"/>
                    <a:pt x="25850" y="4914"/>
                  </a:cubicBezTo>
                  <a:cubicBezTo>
                    <a:pt x="25789" y="5651"/>
                    <a:pt x="25512" y="6453"/>
                    <a:pt x="25025" y="7221"/>
                  </a:cubicBezTo>
                  <a:lnTo>
                    <a:pt x="24612" y="7779"/>
                  </a:lnTo>
                  <a:cubicBezTo>
                    <a:pt x="24473" y="7971"/>
                    <a:pt x="24289" y="8134"/>
                    <a:pt x="24127" y="8318"/>
                  </a:cubicBezTo>
                  <a:cubicBezTo>
                    <a:pt x="24045" y="8403"/>
                    <a:pt x="23952" y="8508"/>
                    <a:pt x="23877" y="8579"/>
                  </a:cubicBezTo>
                  <a:lnTo>
                    <a:pt x="23583" y="8834"/>
                  </a:lnTo>
                  <a:cubicBezTo>
                    <a:pt x="23389" y="9019"/>
                    <a:pt x="23179" y="9139"/>
                    <a:pt x="22974" y="9297"/>
                  </a:cubicBezTo>
                  <a:cubicBezTo>
                    <a:pt x="22115" y="9888"/>
                    <a:pt x="21095" y="10357"/>
                    <a:pt x="20022" y="10763"/>
                  </a:cubicBezTo>
                  <a:cubicBezTo>
                    <a:pt x="18943" y="11163"/>
                    <a:pt x="17785" y="11463"/>
                    <a:pt x="16595" y="11677"/>
                  </a:cubicBezTo>
                  <a:cubicBezTo>
                    <a:pt x="15470" y="11881"/>
                    <a:pt x="14331" y="11983"/>
                    <a:pt x="13190" y="11983"/>
                  </a:cubicBezTo>
                  <a:cubicBezTo>
                    <a:pt x="13110" y="11983"/>
                    <a:pt x="13029" y="11982"/>
                    <a:pt x="12949" y="11981"/>
                  </a:cubicBezTo>
                  <a:cubicBezTo>
                    <a:pt x="10499" y="11972"/>
                    <a:pt x="8049" y="11430"/>
                    <a:pt x="6053" y="10322"/>
                  </a:cubicBezTo>
                  <a:cubicBezTo>
                    <a:pt x="5090" y="9794"/>
                    <a:pt x="4216" y="9118"/>
                    <a:pt x="3464" y="8320"/>
                  </a:cubicBezTo>
                  <a:cubicBezTo>
                    <a:pt x="3083" y="7955"/>
                    <a:pt x="2796" y="7531"/>
                    <a:pt x="2486" y="7145"/>
                  </a:cubicBezTo>
                  <a:cubicBezTo>
                    <a:pt x="2353" y="6936"/>
                    <a:pt x="2222" y="6731"/>
                    <a:pt x="2093" y="6529"/>
                  </a:cubicBezTo>
                  <a:lnTo>
                    <a:pt x="1902" y="6229"/>
                  </a:lnTo>
                  <a:cubicBezTo>
                    <a:pt x="1843" y="6128"/>
                    <a:pt x="1795" y="6021"/>
                    <a:pt x="1743" y="5919"/>
                  </a:cubicBezTo>
                  <a:cubicBezTo>
                    <a:pt x="1532" y="5509"/>
                    <a:pt x="1328" y="5116"/>
                    <a:pt x="1183" y="4718"/>
                  </a:cubicBezTo>
                  <a:cubicBezTo>
                    <a:pt x="1102" y="4524"/>
                    <a:pt x="1025" y="4332"/>
                    <a:pt x="948" y="4147"/>
                  </a:cubicBezTo>
                  <a:cubicBezTo>
                    <a:pt x="871" y="3962"/>
                    <a:pt x="826" y="3772"/>
                    <a:pt x="766" y="3593"/>
                  </a:cubicBezTo>
                  <a:cubicBezTo>
                    <a:pt x="520" y="2878"/>
                    <a:pt x="394" y="2228"/>
                    <a:pt x="275" y="1696"/>
                  </a:cubicBezTo>
                  <a:cubicBezTo>
                    <a:pt x="165" y="1161"/>
                    <a:pt x="121" y="735"/>
                    <a:pt x="68" y="445"/>
                  </a:cubicBezTo>
                  <a:cubicBezTo>
                    <a:pt x="23" y="155"/>
                    <a:pt x="0" y="1"/>
                    <a:pt x="0" y="1"/>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45"/>
            <p:cNvSpPr/>
            <p:nvPr/>
          </p:nvSpPr>
          <p:spPr>
            <a:xfrm>
              <a:off x="2923975" y="2947475"/>
              <a:ext cx="222925" cy="224875"/>
            </a:xfrm>
            <a:custGeom>
              <a:avLst/>
              <a:gdLst/>
              <a:ahLst/>
              <a:cxnLst/>
              <a:rect l="l" t="t" r="r" b="b"/>
              <a:pathLst>
                <a:path w="8917" h="8995" extrusionOk="0">
                  <a:moveTo>
                    <a:pt x="1433" y="0"/>
                  </a:moveTo>
                  <a:lnTo>
                    <a:pt x="1433" y="0"/>
                  </a:lnTo>
                  <a:cubicBezTo>
                    <a:pt x="294" y="2415"/>
                    <a:pt x="2464" y="4588"/>
                    <a:pt x="2464" y="4588"/>
                  </a:cubicBezTo>
                  <a:lnTo>
                    <a:pt x="1" y="3875"/>
                  </a:lnTo>
                  <a:lnTo>
                    <a:pt x="1" y="3875"/>
                  </a:lnTo>
                  <a:cubicBezTo>
                    <a:pt x="210" y="8508"/>
                    <a:pt x="4805" y="8994"/>
                    <a:pt x="4805" y="8994"/>
                  </a:cubicBezTo>
                  <a:cubicBezTo>
                    <a:pt x="8917" y="6838"/>
                    <a:pt x="6436" y="1496"/>
                    <a:pt x="6436" y="1496"/>
                  </a:cubicBezTo>
                  <a:lnTo>
                    <a:pt x="6436" y="1496"/>
                  </a:lnTo>
                  <a:cubicBezTo>
                    <a:pt x="5963" y="1735"/>
                    <a:pt x="5599" y="2127"/>
                    <a:pt x="5326" y="2597"/>
                  </a:cubicBezTo>
                  <a:lnTo>
                    <a:pt x="5326" y="2597"/>
                  </a:lnTo>
                  <a:cubicBezTo>
                    <a:pt x="4059" y="750"/>
                    <a:pt x="1433" y="0"/>
                    <a:pt x="1433" y="0"/>
                  </a:cubicBezTo>
                  <a:close/>
                </a:path>
              </a:pathLst>
            </a:custGeom>
            <a:solidFill>
              <a:srgbClr val="893F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45"/>
            <p:cNvSpPr/>
            <p:nvPr/>
          </p:nvSpPr>
          <p:spPr>
            <a:xfrm>
              <a:off x="2944550" y="3095525"/>
              <a:ext cx="199200" cy="154150"/>
            </a:xfrm>
            <a:custGeom>
              <a:avLst/>
              <a:gdLst/>
              <a:ahLst/>
              <a:cxnLst/>
              <a:rect l="l" t="t" r="r" b="b"/>
              <a:pathLst>
                <a:path w="7968" h="6166" extrusionOk="0">
                  <a:moveTo>
                    <a:pt x="7297" y="0"/>
                  </a:moveTo>
                  <a:lnTo>
                    <a:pt x="4181" y="2742"/>
                  </a:lnTo>
                  <a:lnTo>
                    <a:pt x="0" y="1624"/>
                  </a:lnTo>
                  <a:lnTo>
                    <a:pt x="0" y="1624"/>
                  </a:lnTo>
                  <a:lnTo>
                    <a:pt x="1116" y="6166"/>
                  </a:lnTo>
                  <a:lnTo>
                    <a:pt x="4332" y="3316"/>
                  </a:lnTo>
                  <a:lnTo>
                    <a:pt x="7967" y="4065"/>
                  </a:lnTo>
                  <a:lnTo>
                    <a:pt x="729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45"/>
            <p:cNvSpPr/>
            <p:nvPr/>
          </p:nvSpPr>
          <p:spPr>
            <a:xfrm>
              <a:off x="2748825" y="3439125"/>
              <a:ext cx="213025" cy="185875"/>
            </a:xfrm>
            <a:custGeom>
              <a:avLst/>
              <a:gdLst/>
              <a:ahLst/>
              <a:cxnLst/>
              <a:rect l="l" t="t" r="r" b="b"/>
              <a:pathLst>
                <a:path w="8521" h="7435" extrusionOk="0">
                  <a:moveTo>
                    <a:pt x="3795" y="1"/>
                  </a:moveTo>
                  <a:cubicBezTo>
                    <a:pt x="3245" y="1"/>
                    <a:pt x="2607" y="381"/>
                    <a:pt x="1892" y="1426"/>
                  </a:cubicBezTo>
                  <a:cubicBezTo>
                    <a:pt x="1" y="4192"/>
                    <a:pt x="2063" y="7434"/>
                    <a:pt x="4334" y="7434"/>
                  </a:cubicBezTo>
                  <a:cubicBezTo>
                    <a:pt x="5208" y="7434"/>
                    <a:pt x="6113" y="6954"/>
                    <a:pt x="6835" y="5781"/>
                  </a:cubicBezTo>
                  <a:cubicBezTo>
                    <a:pt x="8520" y="3043"/>
                    <a:pt x="7709" y="2562"/>
                    <a:pt x="6932" y="2562"/>
                  </a:cubicBezTo>
                  <a:cubicBezTo>
                    <a:pt x="6512" y="2562"/>
                    <a:pt x="6102" y="2703"/>
                    <a:pt x="6102" y="2703"/>
                  </a:cubicBezTo>
                  <a:cubicBezTo>
                    <a:pt x="6102" y="2703"/>
                    <a:pt x="5261" y="1"/>
                    <a:pt x="3795" y="1"/>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45"/>
            <p:cNvSpPr/>
            <p:nvPr/>
          </p:nvSpPr>
          <p:spPr>
            <a:xfrm>
              <a:off x="2810475" y="3479425"/>
              <a:ext cx="71150" cy="110250"/>
            </a:xfrm>
            <a:custGeom>
              <a:avLst/>
              <a:gdLst/>
              <a:ahLst/>
              <a:cxnLst/>
              <a:rect l="l" t="t" r="r" b="b"/>
              <a:pathLst>
                <a:path w="2846" h="4410" extrusionOk="0">
                  <a:moveTo>
                    <a:pt x="1113" y="1"/>
                  </a:moveTo>
                  <a:cubicBezTo>
                    <a:pt x="1081" y="1"/>
                    <a:pt x="1046" y="2"/>
                    <a:pt x="1007" y="5"/>
                  </a:cubicBezTo>
                  <a:cubicBezTo>
                    <a:pt x="1002" y="5"/>
                    <a:pt x="998" y="5"/>
                    <a:pt x="993" y="5"/>
                  </a:cubicBezTo>
                  <a:cubicBezTo>
                    <a:pt x="916" y="5"/>
                    <a:pt x="837" y="18"/>
                    <a:pt x="763" y="42"/>
                  </a:cubicBezTo>
                  <a:cubicBezTo>
                    <a:pt x="684" y="66"/>
                    <a:pt x="607" y="84"/>
                    <a:pt x="536" y="134"/>
                  </a:cubicBezTo>
                  <a:cubicBezTo>
                    <a:pt x="391" y="209"/>
                    <a:pt x="272" y="323"/>
                    <a:pt x="192" y="465"/>
                  </a:cubicBezTo>
                  <a:cubicBezTo>
                    <a:pt x="152" y="527"/>
                    <a:pt x="119" y="595"/>
                    <a:pt x="96" y="665"/>
                  </a:cubicBezTo>
                  <a:cubicBezTo>
                    <a:pt x="70" y="729"/>
                    <a:pt x="50" y="797"/>
                    <a:pt x="38" y="867"/>
                  </a:cubicBezTo>
                  <a:cubicBezTo>
                    <a:pt x="11" y="996"/>
                    <a:pt x="0" y="1129"/>
                    <a:pt x="5" y="1262"/>
                  </a:cubicBezTo>
                  <a:cubicBezTo>
                    <a:pt x="10" y="1515"/>
                    <a:pt x="54" y="1765"/>
                    <a:pt x="136" y="2005"/>
                  </a:cubicBezTo>
                  <a:cubicBezTo>
                    <a:pt x="161" y="1764"/>
                    <a:pt x="204" y="1528"/>
                    <a:pt x="269" y="1294"/>
                  </a:cubicBezTo>
                  <a:cubicBezTo>
                    <a:pt x="297" y="1186"/>
                    <a:pt x="337" y="1080"/>
                    <a:pt x="388" y="980"/>
                  </a:cubicBezTo>
                  <a:cubicBezTo>
                    <a:pt x="408" y="932"/>
                    <a:pt x="434" y="887"/>
                    <a:pt x="465" y="845"/>
                  </a:cubicBezTo>
                  <a:cubicBezTo>
                    <a:pt x="488" y="804"/>
                    <a:pt x="519" y="766"/>
                    <a:pt x="555" y="734"/>
                  </a:cubicBezTo>
                  <a:cubicBezTo>
                    <a:pt x="582" y="702"/>
                    <a:pt x="616" y="674"/>
                    <a:pt x="655" y="655"/>
                  </a:cubicBezTo>
                  <a:cubicBezTo>
                    <a:pt x="686" y="626"/>
                    <a:pt x="726" y="618"/>
                    <a:pt x="762" y="604"/>
                  </a:cubicBezTo>
                  <a:cubicBezTo>
                    <a:pt x="792" y="586"/>
                    <a:pt x="839" y="589"/>
                    <a:pt x="877" y="583"/>
                  </a:cubicBezTo>
                  <a:cubicBezTo>
                    <a:pt x="893" y="580"/>
                    <a:pt x="910" y="579"/>
                    <a:pt x="926" y="579"/>
                  </a:cubicBezTo>
                  <a:cubicBezTo>
                    <a:pt x="949" y="579"/>
                    <a:pt x="971" y="581"/>
                    <a:pt x="993" y="587"/>
                  </a:cubicBezTo>
                  <a:cubicBezTo>
                    <a:pt x="995" y="587"/>
                    <a:pt x="997" y="587"/>
                    <a:pt x="999" y="587"/>
                  </a:cubicBezTo>
                  <a:cubicBezTo>
                    <a:pt x="1057" y="587"/>
                    <a:pt x="1187" y="625"/>
                    <a:pt x="1299" y="652"/>
                  </a:cubicBezTo>
                  <a:cubicBezTo>
                    <a:pt x="1381" y="688"/>
                    <a:pt x="1461" y="726"/>
                    <a:pt x="1538" y="768"/>
                  </a:cubicBezTo>
                  <a:cubicBezTo>
                    <a:pt x="1612" y="824"/>
                    <a:pt x="1686" y="871"/>
                    <a:pt x="1743" y="942"/>
                  </a:cubicBezTo>
                  <a:cubicBezTo>
                    <a:pt x="1813" y="998"/>
                    <a:pt x="1853" y="1084"/>
                    <a:pt x="1908" y="1155"/>
                  </a:cubicBezTo>
                  <a:cubicBezTo>
                    <a:pt x="1946" y="1243"/>
                    <a:pt x="1993" y="1325"/>
                    <a:pt x="2018" y="1424"/>
                  </a:cubicBezTo>
                  <a:cubicBezTo>
                    <a:pt x="2051" y="1515"/>
                    <a:pt x="2067" y="1620"/>
                    <a:pt x="2094" y="1720"/>
                  </a:cubicBezTo>
                  <a:cubicBezTo>
                    <a:pt x="2128" y="1935"/>
                    <a:pt x="2143" y="2153"/>
                    <a:pt x="2135" y="2370"/>
                  </a:cubicBezTo>
                  <a:cubicBezTo>
                    <a:pt x="2134" y="2482"/>
                    <a:pt x="2131" y="2594"/>
                    <a:pt x="2123" y="2707"/>
                  </a:cubicBezTo>
                  <a:cubicBezTo>
                    <a:pt x="2119" y="2757"/>
                    <a:pt x="2114" y="2809"/>
                    <a:pt x="2108" y="2860"/>
                  </a:cubicBezTo>
                  <a:lnTo>
                    <a:pt x="2108" y="2860"/>
                  </a:lnTo>
                  <a:cubicBezTo>
                    <a:pt x="1963" y="2903"/>
                    <a:pt x="1821" y="2956"/>
                    <a:pt x="1683" y="3019"/>
                  </a:cubicBezTo>
                  <a:cubicBezTo>
                    <a:pt x="1573" y="3071"/>
                    <a:pt x="1461" y="3125"/>
                    <a:pt x="1351" y="3230"/>
                  </a:cubicBezTo>
                  <a:cubicBezTo>
                    <a:pt x="1288" y="3287"/>
                    <a:pt x="1237" y="3358"/>
                    <a:pt x="1201" y="3437"/>
                  </a:cubicBezTo>
                  <a:cubicBezTo>
                    <a:pt x="1164" y="3527"/>
                    <a:pt x="1154" y="3644"/>
                    <a:pt x="1186" y="3732"/>
                  </a:cubicBezTo>
                  <a:cubicBezTo>
                    <a:pt x="1245" y="3911"/>
                    <a:pt x="1354" y="3990"/>
                    <a:pt x="1450" y="4062"/>
                  </a:cubicBezTo>
                  <a:cubicBezTo>
                    <a:pt x="1546" y="4126"/>
                    <a:pt x="1646" y="4181"/>
                    <a:pt x="1751" y="4227"/>
                  </a:cubicBezTo>
                  <a:cubicBezTo>
                    <a:pt x="1952" y="4311"/>
                    <a:pt x="2162" y="4373"/>
                    <a:pt x="2376" y="4410"/>
                  </a:cubicBezTo>
                  <a:cubicBezTo>
                    <a:pt x="2202" y="4291"/>
                    <a:pt x="2035" y="4163"/>
                    <a:pt x="1875" y="4025"/>
                  </a:cubicBezTo>
                  <a:cubicBezTo>
                    <a:pt x="1799" y="3963"/>
                    <a:pt x="1729" y="3894"/>
                    <a:pt x="1668" y="3818"/>
                  </a:cubicBezTo>
                  <a:cubicBezTo>
                    <a:pt x="1614" y="3749"/>
                    <a:pt x="1569" y="3669"/>
                    <a:pt x="1578" y="3639"/>
                  </a:cubicBezTo>
                  <a:cubicBezTo>
                    <a:pt x="1578" y="3630"/>
                    <a:pt x="1583" y="3629"/>
                    <a:pt x="1587" y="3629"/>
                  </a:cubicBezTo>
                  <a:cubicBezTo>
                    <a:pt x="1589" y="3629"/>
                    <a:pt x="1590" y="3629"/>
                    <a:pt x="1592" y="3629"/>
                  </a:cubicBezTo>
                  <a:cubicBezTo>
                    <a:pt x="1593" y="3629"/>
                    <a:pt x="1594" y="3629"/>
                    <a:pt x="1595" y="3628"/>
                  </a:cubicBezTo>
                  <a:cubicBezTo>
                    <a:pt x="1606" y="3625"/>
                    <a:pt x="1620" y="3612"/>
                    <a:pt x="1649" y="3598"/>
                  </a:cubicBezTo>
                  <a:cubicBezTo>
                    <a:pt x="1720" y="3562"/>
                    <a:pt x="1796" y="3534"/>
                    <a:pt x="1873" y="3514"/>
                  </a:cubicBezTo>
                  <a:cubicBezTo>
                    <a:pt x="2047" y="3465"/>
                    <a:pt x="2247" y="3443"/>
                    <a:pt x="2443" y="3414"/>
                  </a:cubicBezTo>
                  <a:lnTo>
                    <a:pt x="2632" y="3386"/>
                  </a:lnTo>
                  <a:lnTo>
                    <a:pt x="2690" y="3181"/>
                  </a:lnTo>
                  <a:cubicBezTo>
                    <a:pt x="2728" y="3042"/>
                    <a:pt x="2754" y="2920"/>
                    <a:pt x="2776" y="2792"/>
                  </a:cubicBezTo>
                  <a:cubicBezTo>
                    <a:pt x="2799" y="2664"/>
                    <a:pt x="2818" y="2534"/>
                    <a:pt x="2829" y="2403"/>
                  </a:cubicBezTo>
                  <a:cubicBezTo>
                    <a:pt x="2846" y="2136"/>
                    <a:pt x="2836" y="1867"/>
                    <a:pt x="2802" y="1602"/>
                  </a:cubicBezTo>
                  <a:cubicBezTo>
                    <a:pt x="2758" y="1318"/>
                    <a:pt x="2662" y="1044"/>
                    <a:pt x="2518" y="796"/>
                  </a:cubicBezTo>
                  <a:cubicBezTo>
                    <a:pt x="2429" y="674"/>
                    <a:pt x="2350" y="544"/>
                    <a:pt x="2230" y="444"/>
                  </a:cubicBezTo>
                  <a:cubicBezTo>
                    <a:pt x="2125" y="330"/>
                    <a:pt x="1987" y="259"/>
                    <a:pt x="1856" y="183"/>
                  </a:cubicBezTo>
                  <a:cubicBezTo>
                    <a:pt x="1716" y="118"/>
                    <a:pt x="1569" y="69"/>
                    <a:pt x="1419" y="35"/>
                  </a:cubicBezTo>
                  <a:cubicBezTo>
                    <a:pt x="1322" y="21"/>
                    <a:pt x="1239" y="1"/>
                    <a:pt x="1113" y="1"/>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45"/>
            <p:cNvSpPr/>
            <p:nvPr/>
          </p:nvSpPr>
          <p:spPr>
            <a:xfrm>
              <a:off x="3320400" y="3477825"/>
              <a:ext cx="135975" cy="124975"/>
            </a:xfrm>
            <a:custGeom>
              <a:avLst/>
              <a:gdLst/>
              <a:ahLst/>
              <a:cxnLst/>
              <a:rect l="l" t="t" r="r" b="b"/>
              <a:pathLst>
                <a:path w="5439" h="4999" extrusionOk="0">
                  <a:moveTo>
                    <a:pt x="3066" y="1"/>
                  </a:moveTo>
                  <a:cubicBezTo>
                    <a:pt x="3014" y="1"/>
                    <a:pt x="2962" y="2"/>
                    <a:pt x="2910" y="5"/>
                  </a:cubicBezTo>
                  <a:lnTo>
                    <a:pt x="2832" y="8"/>
                  </a:lnTo>
                  <a:lnTo>
                    <a:pt x="2731" y="23"/>
                  </a:lnTo>
                  <a:lnTo>
                    <a:pt x="2594" y="48"/>
                  </a:lnTo>
                  <a:lnTo>
                    <a:pt x="2318" y="96"/>
                  </a:lnTo>
                  <a:cubicBezTo>
                    <a:pt x="2129" y="134"/>
                    <a:pt x="1907" y="233"/>
                    <a:pt x="1708" y="306"/>
                  </a:cubicBezTo>
                  <a:cubicBezTo>
                    <a:pt x="1526" y="403"/>
                    <a:pt x="1350" y="514"/>
                    <a:pt x="1186" y="641"/>
                  </a:cubicBezTo>
                  <a:cubicBezTo>
                    <a:pt x="1044" y="787"/>
                    <a:pt x="874" y="906"/>
                    <a:pt x="771" y="1073"/>
                  </a:cubicBezTo>
                  <a:cubicBezTo>
                    <a:pt x="653" y="1229"/>
                    <a:pt x="536" y="1382"/>
                    <a:pt x="464" y="1551"/>
                  </a:cubicBezTo>
                  <a:cubicBezTo>
                    <a:pt x="379" y="1707"/>
                    <a:pt x="309" y="1872"/>
                    <a:pt x="257" y="2042"/>
                  </a:cubicBezTo>
                  <a:cubicBezTo>
                    <a:pt x="139" y="2365"/>
                    <a:pt x="87" y="2681"/>
                    <a:pt x="51" y="2972"/>
                  </a:cubicBezTo>
                  <a:cubicBezTo>
                    <a:pt x="1" y="3433"/>
                    <a:pt x="7" y="3901"/>
                    <a:pt x="68" y="4361"/>
                  </a:cubicBezTo>
                  <a:cubicBezTo>
                    <a:pt x="113" y="4691"/>
                    <a:pt x="166" y="4873"/>
                    <a:pt x="166" y="4873"/>
                  </a:cubicBezTo>
                  <a:cubicBezTo>
                    <a:pt x="166" y="4873"/>
                    <a:pt x="170" y="4684"/>
                    <a:pt x="204" y="4358"/>
                  </a:cubicBezTo>
                  <a:cubicBezTo>
                    <a:pt x="249" y="3915"/>
                    <a:pt x="328" y="3476"/>
                    <a:pt x="439" y="3044"/>
                  </a:cubicBezTo>
                  <a:cubicBezTo>
                    <a:pt x="513" y="2783"/>
                    <a:pt x="603" y="2504"/>
                    <a:pt x="732" y="2232"/>
                  </a:cubicBezTo>
                  <a:cubicBezTo>
                    <a:pt x="792" y="2092"/>
                    <a:pt x="867" y="1959"/>
                    <a:pt x="955" y="1832"/>
                  </a:cubicBezTo>
                  <a:cubicBezTo>
                    <a:pt x="1032" y="1698"/>
                    <a:pt x="1130" y="1579"/>
                    <a:pt x="1234" y="1462"/>
                  </a:cubicBezTo>
                  <a:cubicBezTo>
                    <a:pt x="1323" y="1331"/>
                    <a:pt x="1465" y="1255"/>
                    <a:pt x="1578" y="1145"/>
                  </a:cubicBezTo>
                  <a:cubicBezTo>
                    <a:pt x="1708" y="1059"/>
                    <a:pt x="1851" y="985"/>
                    <a:pt x="1986" y="908"/>
                  </a:cubicBezTo>
                  <a:cubicBezTo>
                    <a:pt x="2139" y="866"/>
                    <a:pt x="2253" y="797"/>
                    <a:pt x="2430" y="763"/>
                  </a:cubicBezTo>
                  <a:lnTo>
                    <a:pt x="2707" y="719"/>
                  </a:lnTo>
                  <a:lnTo>
                    <a:pt x="2846" y="698"/>
                  </a:lnTo>
                  <a:lnTo>
                    <a:pt x="2881" y="692"/>
                  </a:lnTo>
                  <a:lnTo>
                    <a:pt x="2886" y="691"/>
                  </a:lnTo>
                  <a:lnTo>
                    <a:pt x="2886" y="691"/>
                  </a:lnTo>
                  <a:cubicBezTo>
                    <a:pt x="2885" y="691"/>
                    <a:pt x="2884" y="692"/>
                    <a:pt x="2886" y="692"/>
                  </a:cubicBezTo>
                  <a:lnTo>
                    <a:pt x="2947" y="690"/>
                  </a:lnTo>
                  <a:cubicBezTo>
                    <a:pt x="3005" y="686"/>
                    <a:pt x="3063" y="683"/>
                    <a:pt x="3120" y="683"/>
                  </a:cubicBezTo>
                  <a:cubicBezTo>
                    <a:pt x="3390" y="683"/>
                    <a:pt x="3647" y="732"/>
                    <a:pt x="3867" y="838"/>
                  </a:cubicBezTo>
                  <a:cubicBezTo>
                    <a:pt x="4138" y="962"/>
                    <a:pt x="4355" y="1176"/>
                    <a:pt x="4519" y="1436"/>
                  </a:cubicBezTo>
                  <a:cubicBezTo>
                    <a:pt x="4845" y="1964"/>
                    <a:pt x="4964" y="2604"/>
                    <a:pt x="5033" y="3141"/>
                  </a:cubicBezTo>
                  <a:cubicBezTo>
                    <a:pt x="5084" y="3586"/>
                    <a:pt x="5109" y="4034"/>
                    <a:pt x="5109" y="4481"/>
                  </a:cubicBezTo>
                  <a:cubicBezTo>
                    <a:pt x="5110" y="4809"/>
                    <a:pt x="5101" y="4998"/>
                    <a:pt x="5101" y="4998"/>
                  </a:cubicBezTo>
                  <a:cubicBezTo>
                    <a:pt x="5158" y="4833"/>
                    <a:pt x="5204" y="4665"/>
                    <a:pt x="5243" y="4494"/>
                  </a:cubicBezTo>
                  <a:cubicBezTo>
                    <a:pt x="5351" y="4044"/>
                    <a:pt x="5411" y="3584"/>
                    <a:pt x="5427" y="3123"/>
                  </a:cubicBezTo>
                  <a:cubicBezTo>
                    <a:pt x="5439" y="2806"/>
                    <a:pt x="5420" y="2491"/>
                    <a:pt x="5373" y="2178"/>
                  </a:cubicBezTo>
                  <a:cubicBezTo>
                    <a:pt x="5319" y="1843"/>
                    <a:pt x="5235" y="1480"/>
                    <a:pt x="5042" y="1131"/>
                  </a:cubicBezTo>
                  <a:cubicBezTo>
                    <a:pt x="4854" y="790"/>
                    <a:pt x="4567" y="437"/>
                    <a:pt x="4164" y="244"/>
                  </a:cubicBezTo>
                  <a:cubicBezTo>
                    <a:pt x="3818" y="70"/>
                    <a:pt x="3433" y="1"/>
                    <a:pt x="3066" y="1"/>
                  </a:cubicBezTo>
                  <a:close/>
                </a:path>
              </a:pathLst>
            </a:custGeom>
            <a:solidFill>
              <a:srgbClr val="2310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45"/>
            <p:cNvSpPr/>
            <p:nvPr/>
          </p:nvSpPr>
          <p:spPr>
            <a:xfrm>
              <a:off x="3066150" y="3481350"/>
              <a:ext cx="135100" cy="127850"/>
            </a:xfrm>
            <a:custGeom>
              <a:avLst/>
              <a:gdLst/>
              <a:ahLst/>
              <a:cxnLst/>
              <a:rect l="l" t="t" r="r" b="b"/>
              <a:pathLst>
                <a:path w="5404" h="5114" extrusionOk="0">
                  <a:moveTo>
                    <a:pt x="2665" y="710"/>
                  </a:moveTo>
                  <a:cubicBezTo>
                    <a:pt x="2663" y="710"/>
                    <a:pt x="2661" y="710"/>
                    <a:pt x="2659" y="711"/>
                  </a:cubicBezTo>
                  <a:lnTo>
                    <a:pt x="2659" y="711"/>
                  </a:lnTo>
                  <a:lnTo>
                    <a:pt x="2662" y="710"/>
                  </a:lnTo>
                  <a:close/>
                  <a:moveTo>
                    <a:pt x="3004" y="1"/>
                  </a:moveTo>
                  <a:cubicBezTo>
                    <a:pt x="2868" y="1"/>
                    <a:pt x="2735" y="11"/>
                    <a:pt x="2605" y="29"/>
                  </a:cubicBezTo>
                  <a:lnTo>
                    <a:pt x="2528" y="38"/>
                  </a:lnTo>
                  <a:lnTo>
                    <a:pt x="2430" y="63"/>
                  </a:lnTo>
                  <a:lnTo>
                    <a:pt x="2296" y="98"/>
                  </a:lnTo>
                  <a:lnTo>
                    <a:pt x="2026" y="171"/>
                  </a:lnTo>
                  <a:cubicBezTo>
                    <a:pt x="1841" y="226"/>
                    <a:pt x="1628" y="344"/>
                    <a:pt x="1436" y="432"/>
                  </a:cubicBezTo>
                  <a:cubicBezTo>
                    <a:pt x="1262" y="544"/>
                    <a:pt x="1097" y="671"/>
                    <a:pt x="944" y="810"/>
                  </a:cubicBezTo>
                  <a:cubicBezTo>
                    <a:pt x="816" y="969"/>
                    <a:pt x="657" y="1103"/>
                    <a:pt x="567" y="1276"/>
                  </a:cubicBezTo>
                  <a:cubicBezTo>
                    <a:pt x="464" y="1443"/>
                    <a:pt x="360" y="1603"/>
                    <a:pt x="302" y="1779"/>
                  </a:cubicBezTo>
                  <a:cubicBezTo>
                    <a:pt x="231" y="1943"/>
                    <a:pt x="175" y="2113"/>
                    <a:pt x="138" y="2286"/>
                  </a:cubicBezTo>
                  <a:cubicBezTo>
                    <a:pt x="48" y="2618"/>
                    <a:pt x="22" y="2939"/>
                    <a:pt x="13" y="3229"/>
                  </a:cubicBezTo>
                  <a:cubicBezTo>
                    <a:pt x="1" y="3694"/>
                    <a:pt x="47" y="4158"/>
                    <a:pt x="149" y="4612"/>
                  </a:cubicBezTo>
                  <a:cubicBezTo>
                    <a:pt x="221" y="4936"/>
                    <a:pt x="288" y="5114"/>
                    <a:pt x="288" y="5114"/>
                  </a:cubicBezTo>
                  <a:cubicBezTo>
                    <a:pt x="288" y="5114"/>
                    <a:pt x="278" y="4924"/>
                    <a:pt x="283" y="4598"/>
                  </a:cubicBezTo>
                  <a:cubicBezTo>
                    <a:pt x="289" y="4152"/>
                    <a:pt x="331" y="3707"/>
                    <a:pt x="405" y="3269"/>
                  </a:cubicBezTo>
                  <a:cubicBezTo>
                    <a:pt x="456" y="3002"/>
                    <a:pt x="522" y="2716"/>
                    <a:pt x="627" y="2435"/>
                  </a:cubicBezTo>
                  <a:cubicBezTo>
                    <a:pt x="675" y="2289"/>
                    <a:pt x="738" y="2150"/>
                    <a:pt x="814" y="2017"/>
                  </a:cubicBezTo>
                  <a:cubicBezTo>
                    <a:pt x="880" y="1877"/>
                    <a:pt x="968" y="1750"/>
                    <a:pt x="1061" y="1623"/>
                  </a:cubicBezTo>
                  <a:cubicBezTo>
                    <a:pt x="1140" y="1486"/>
                    <a:pt x="1276" y="1398"/>
                    <a:pt x="1378" y="1279"/>
                  </a:cubicBezTo>
                  <a:cubicBezTo>
                    <a:pt x="1499" y="1182"/>
                    <a:pt x="1635" y="1095"/>
                    <a:pt x="1763" y="1007"/>
                  </a:cubicBezTo>
                  <a:cubicBezTo>
                    <a:pt x="1912" y="952"/>
                    <a:pt x="2020" y="873"/>
                    <a:pt x="2194" y="824"/>
                  </a:cubicBezTo>
                  <a:lnTo>
                    <a:pt x="2466" y="757"/>
                  </a:lnTo>
                  <a:lnTo>
                    <a:pt x="2603" y="725"/>
                  </a:lnTo>
                  <a:lnTo>
                    <a:pt x="2637" y="716"/>
                  </a:lnTo>
                  <a:lnTo>
                    <a:pt x="2650" y="713"/>
                  </a:lnTo>
                  <a:lnTo>
                    <a:pt x="2650" y="713"/>
                  </a:lnTo>
                  <a:lnTo>
                    <a:pt x="2704" y="708"/>
                  </a:lnTo>
                  <a:cubicBezTo>
                    <a:pt x="2822" y="689"/>
                    <a:pt x="2940" y="679"/>
                    <a:pt x="3055" y="679"/>
                  </a:cubicBezTo>
                  <a:cubicBezTo>
                    <a:pt x="3259" y="679"/>
                    <a:pt x="3455" y="710"/>
                    <a:pt x="3633" y="777"/>
                  </a:cubicBezTo>
                  <a:cubicBezTo>
                    <a:pt x="3912" y="878"/>
                    <a:pt x="4147" y="1074"/>
                    <a:pt x="4334" y="1318"/>
                  </a:cubicBezTo>
                  <a:cubicBezTo>
                    <a:pt x="4703" y="1815"/>
                    <a:pt x="4876" y="2445"/>
                    <a:pt x="4991" y="2974"/>
                  </a:cubicBezTo>
                  <a:cubicBezTo>
                    <a:pt x="5078" y="3413"/>
                    <a:pt x="5141" y="3856"/>
                    <a:pt x="5180" y="4302"/>
                  </a:cubicBezTo>
                  <a:cubicBezTo>
                    <a:pt x="5209" y="4629"/>
                    <a:pt x="5217" y="4817"/>
                    <a:pt x="5217" y="4817"/>
                  </a:cubicBezTo>
                  <a:cubicBezTo>
                    <a:pt x="5257" y="4649"/>
                    <a:pt x="5291" y="4478"/>
                    <a:pt x="5314" y="4305"/>
                  </a:cubicBezTo>
                  <a:cubicBezTo>
                    <a:pt x="5382" y="3848"/>
                    <a:pt x="5404" y="3385"/>
                    <a:pt x="5379" y="2923"/>
                  </a:cubicBezTo>
                  <a:cubicBezTo>
                    <a:pt x="5363" y="2607"/>
                    <a:pt x="5319" y="2293"/>
                    <a:pt x="5245" y="1988"/>
                  </a:cubicBezTo>
                  <a:cubicBezTo>
                    <a:pt x="5163" y="1657"/>
                    <a:pt x="5048" y="1304"/>
                    <a:pt x="4826" y="972"/>
                  </a:cubicBezTo>
                  <a:cubicBezTo>
                    <a:pt x="4609" y="646"/>
                    <a:pt x="4294" y="319"/>
                    <a:pt x="3875" y="162"/>
                  </a:cubicBezTo>
                  <a:cubicBezTo>
                    <a:pt x="3595" y="48"/>
                    <a:pt x="3296" y="1"/>
                    <a:pt x="3004" y="1"/>
                  </a:cubicBezTo>
                  <a:close/>
                </a:path>
              </a:pathLst>
            </a:custGeom>
            <a:solidFill>
              <a:srgbClr val="2310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45"/>
            <p:cNvSpPr/>
            <p:nvPr/>
          </p:nvSpPr>
          <p:spPr>
            <a:xfrm>
              <a:off x="3232175" y="3582500"/>
              <a:ext cx="77050" cy="54600"/>
            </a:xfrm>
            <a:custGeom>
              <a:avLst/>
              <a:gdLst/>
              <a:ahLst/>
              <a:cxnLst/>
              <a:rect l="l" t="t" r="r" b="b"/>
              <a:pathLst>
                <a:path w="3082" h="2184" extrusionOk="0">
                  <a:moveTo>
                    <a:pt x="2072" y="1"/>
                  </a:moveTo>
                  <a:cubicBezTo>
                    <a:pt x="1746" y="1"/>
                    <a:pt x="1474" y="87"/>
                    <a:pt x="1228" y="179"/>
                  </a:cubicBezTo>
                  <a:cubicBezTo>
                    <a:pt x="992" y="273"/>
                    <a:pt x="766" y="393"/>
                    <a:pt x="558" y="540"/>
                  </a:cubicBezTo>
                  <a:cubicBezTo>
                    <a:pt x="192" y="787"/>
                    <a:pt x="1" y="1029"/>
                    <a:pt x="1" y="1029"/>
                  </a:cubicBezTo>
                  <a:cubicBezTo>
                    <a:pt x="1" y="1029"/>
                    <a:pt x="305" y="1001"/>
                    <a:pt x="718" y="921"/>
                  </a:cubicBezTo>
                  <a:lnTo>
                    <a:pt x="1405" y="794"/>
                  </a:lnTo>
                  <a:cubicBezTo>
                    <a:pt x="1612" y="760"/>
                    <a:pt x="1833" y="723"/>
                    <a:pt x="2021" y="723"/>
                  </a:cubicBezTo>
                  <a:cubicBezTo>
                    <a:pt x="2052" y="723"/>
                    <a:pt x="2082" y="724"/>
                    <a:pt x="2111" y="727"/>
                  </a:cubicBezTo>
                  <a:cubicBezTo>
                    <a:pt x="2185" y="727"/>
                    <a:pt x="2261" y="742"/>
                    <a:pt x="2330" y="770"/>
                  </a:cubicBezTo>
                  <a:cubicBezTo>
                    <a:pt x="2367" y="788"/>
                    <a:pt x="2396" y="807"/>
                    <a:pt x="2424" y="884"/>
                  </a:cubicBezTo>
                  <a:cubicBezTo>
                    <a:pt x="2457" y="952"/>
                    <a:pt x="2467" y="1057"/>
                    <a:pt x="2475" y="1157"/>
                  </a:cubicBezTo>
                  <a:cubicBezTo>
                    <a:pt x="2475" y="1262"/>
                    <a:pt x="2481" y="1369"/>
                    <a:pt x="2472" y="1469"/>
                  </a:cubicBezTo>
                  <a:cubicBezTo>
                    <a:pt x="2455" y="1681"/>
                    <a:pt x="2443" y="1857"/>
                    <a:pt x="2433" y="1979"/>
                  </a:cubicBezTo>
                  <a:cubicBezTo>
                    <a:pt x="2424" y="2107"/>
                    <a:pt x="2424" y="2184"/>
                    <a:pt x="2424" y="2184"/>
                  </a:cubicBezTo>
                  <a:cubicBezTo>
                    <a:pt x="2424" y="2184"/>
                    <a:pt x="2480" y="2133"/>
                    <a:pt x="2566" y="2034"/>
                  </a:cubicBezTo>
                  <a:cubicBezTo>
                    <a:pt x="2687" y="1898"/>
                    <a:pt x="2790" y="1745"/>
                    <a:pt x="2872" y="1583"/>
                  </a:cubicBezTo>
                  <a:cubicBezTo>
                    <a:pt x="2932" y="1471"/>
                    <a:pt x="2980" y="1353"/>
                    <a:pt x="3017" y="1230"/>
                  </a:cubicBezTo>
                  <a:cubicBezTo>
                    <a:pt x="3048" y="1092"/>
                    <a:pt x="3082" y="938"/>
                    <a:pt x="3052" y="748"/>
                  </a:cubicBezTo>
                  <a:cubicBezTo>
                    <a:pt x="3036" y="568"/>
                    <a:pt x="2926" y="327"/>
                    <a:pt x="2727" y="191"/>
                  </a:cubicBezTo>
                  <a:cubicBezTo>
                    <a:pt x="2537" y="52"/>
                    <a:pt x="2328" y="16"/>
                    <a:pt x="2151" y="3"/>
                  </a:cubicBezTo>
                  <a:cubicBezTo>
                    <a:pt x="2124" y="1"/>
                    <a:pt x="2098" y="1"/>
                    <a:pt x="2072" y="1"/>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45"/>
            <p:cNvSpPr/>
            <p:nvPr/>
          </p:nvSpPr>
          <p:spPr>
            <a:xfrm>
              <a:off x="3115000" y="3662350"/>
              <a:ext cx="211775" cy="105675"/>
            </a:xfrm>
            <a:custGeom>
              <a:avLst/>
              <a:gdLst/>
              <a:ahLst/>
              <a:cxnLst/>
              <a:rect l="l" t="t" r="r" b="b"/>
              <a:pathLst>
                <a:path w="8471" h="4227" extrusionOk="0">
                  <a:moveTo>
                    <a:pt x="2530" y="1"/>
                  </a:moveTo>
                  <a:cubicBezTo>
                    <a:pt x="1308" y="1"/>
                    <a:pt x="1" y="1138"/>
                    <a:pt x="643" y="2543"/>
                  </a:cubicBezTo>
                  <a:cubicBezTo>
                    <a:pt x="1086" y="3510"/>
                    <a:pt x="2599" y="4226"/>
                    <a:pt x="4149" y="4226"/>
                  </a:cubicBezTo>
                  <a:cubicBezTo>
                    <a:pt x="5387" y="4226"/>
                    <a:pt x="6650" y="3769"/>
                    <a:pt x="7408" y="2616"/>
                  </a:cubicBezTo>
                  <a:cubicBezTo>
                    <a:pt x="8470" y="1000"/>
                    <a:pt x="7456" y="109"/>
                    <a:pt x="6545" y="109"/>
                  </a:cubicBezTo>
                  <a:cubicBezTo>
                    <a:pt x="6281" y="109"/>
                    <a:pt x="6027" y="183"/>
                    <a:pt x="5833" y="336"/>
                  </a:cubicBezTo>
                  <a:cubicBezTo>
                    <a:pt x="5833" y="336"/>
                    <a:pt x="5389" y="566"/>
                    <a:pt x="4735" y="566"/>
                  </a:cubicBezTo>
                  <a:cubicBezTo>
                    <a:pt x="4337" y="566"/>
                    <a:pt x="3861" y="481"/>
                    <a:pt x="3360" y="205"/>
                  </a:cubicBezTo>
                  <a:cubicBezTo>
                    <a:pt x="3106" y="65"/>
                    <a:pt x="2821" y="1"/>
                    <a:pt x="2530" y="1"/>
                  </a:cubicBezTo>
                  <a:close/>
                </a:path>
              </a:pathLst>
            </a:custGeom>
            <a:solidFill>
              <a:srgbClr val="ED5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45"/>
            <p:cNvSpPr/>
            <p:nvPr/>
          </p:nvSpPr>
          <p:spPr>
            <a:xfrm>
              <a:off x="3115000" y="3662350"/>
              <a:ext cx="211750" cy="101925"/>
            </a:xfrm>
            <a:custGeom>
              <a:avLst/>
              <a:gdLst/>
              <a:ahLst/>
              <a:cxnLst/>
              <a:rect l="l" t="t" r="r" b="b"/>
              <a:pathLst>
                <a:path w="8470" h="4077" extrusionOk="0">
                  <a:moveTo>
                    <a:pt x="2530" y="0"/>
                  </a:moveTo>
                  <a:cubicBezTo>
                    <a:pt x="1307" y="0"/>
                    <a:pt x="1" y="1138"/>
                    <a:pt x="643" y="2543"/>
                  </a:cubicBezTo>
                  <a:cubicBezTo>
                    <a:pt x="748" y="2770"/>
                    <a:pt x="912" y="2985"/>
                    <a:pt x="1122" y="3178"/>
                  </a:cubicBezTo>
                  <a:cubicBezTo>
                    <a:pt x="1705" y="2716"/>
                    <a:pt x="2297" y="2367"/>
                    <a:pt x="3078" y="2367"/>
                  </a:cubicBezTo>
                  <a:cubicBezTo>
                    <a:pt x="3237" y="2367"/>
                    <a:pt x="3404" y="2381"/>
                    <a:pt x="3581" y="2412"/>
                  </a:cubicBezTo>
                  <a:cubicBezTo>
                    <a:pt x="4482" y="2571"/>
                    <a:pt x="5294" y="3167"/>
                    <a:pt x="5327" y="4076"/>
                  </a:cubicBezTo>
                  <a:cubicBezTo>
                    <a:pt x="6143" y="3860"/>
                    <a:pt x="6892" y="3400"/>
                    <a:pt x="7408" y="2616"/>
                  </a:cubicBezTo>
                  <a:cubicBezTo>
                    <a:pt x="8470" y="1000"/>
                    <a:pt x="7456" y="109"/>
                    <a:pt x="6545" y="109"/>
                  </a:cubicBezTo>
                  <a:cubicBezTo>
                    <a:pt x="6282" y="109"/>
                    <a:pt x="6027" y="183"/>
                    <a:pt x="5833" y="336"/>
                  </a:cubicBezTo>
                  <a:cubicBezTo>
                    <a:pt x="5833" y="336"/>
                    <a:pt x="5389" y="566"/>
                    <a:pt x="4735" y="566"/>
                  </a:cubicBezTo>
                  <a:cubicBezTo>
                    <a:pt x="4337" y="566"/>
                    <a:pt x="3861" y="481"/>
                    <a:pt x="3360" y="205"/>
                  </a:cubicBezTo>
                  <a:cubicBezTo>
                    <a:pt x="3106" y="64"/>
                    <a:pt x="2820" y="0"/>
                    <a:pt x="2530" y="0"/>
                  </a:cubicBezTo>
                  <a:close/>
                </a:path>
              </a:pathLst>
            </a:custGeom>
            <a:solidFill>
              <a:srgbClr val="9B23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72" name="Google Shape;1072;p45"/>
          <p:cNvSpPr/>
          <p:nvPr/>
        </p:nvSpPr>
        <p:spPr>
          <a:xfrm>
            <a:off x="0" y="3673350"/>
            <a:ext cx="4958099" cy="1470264"/>
          </a:xfrm>
          <a:custGeom>
            <a:avLst/>
            <a:gdLst/>
            <a:ahLst/>
            <a:cxnLst/>
            <a:rect l="l" t="t" r="r" b="b"/>
            <a:pathLst>
              <a:path w="179284" h="126556" extrusionOk="0">
                <a:moveTo>
                  <a:pt x="9216" y="1"/>
                </a:moveTo>
                <a:cubicBezTo>
                  <a:pt x="5266" y="1"/>
                  <a:pt x="2041" y="259"/>
                  <a:pt x="0" y="480"/>
                </a:cubicBezTo>
                <a:lnTo>
                  <a:pt x="0" y="126555"/>
                </a:lnTo>
                <a:lnTo>
                  <a:pt x="179283" y="126555"/>
                </a:lnTo>
                <a:cubicBezTo>
                  <a:pt x="175399" y="105738"/>
                  <a:pt x="159273" y="97986"/>
                  <a:pt x="140898" y="97986"/>
                </a:cubicBezTo>
                <a:cubicBezTo>
                  <a:pt x="135327" y="97986"/>
                  <a:pt x="129549" y="98699"/>
                  <a:pt x="123843" y="99976"/>
                </a:cubicBezTo>
                <a:cubicBezTo>
                  <a:pt x="117916" y="101303"/>
                  <a:pt x="111662" y="102341"/>
                  <a:pt x="105529" y="102341"/>
                </a:cubicBezTo>
                <a:cubicBezTo>
                  <a:pt x="86197" y="102341"/>
                  <a:pt x="68075" y="92033"/>
                  <a:pt x="65249" y="48007"/>
                </a:cubicBezTo>
                <a:cubicBezTo>
                  <a:pt x="62538" y="5731"/>
                  <a:pt x="27830" y="1"/>
                  <a:pt x="921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45"/>
          <p:cNvSpPr/>
          <p:nvPr/>
        </p:nvSpPr>
        <p:spPr>
          <a:xfrm>
            <a:off x="2579525" y="4075588"/>
            <a:ext cx="390625" cy="390700"/>
          </a:xfrm>
          <a:custGeom>
            <a:avLst/>
            <a:gdLst/>
            <a:ahLst/>
            <a:cxnLst/>
            <a:rect l="l" t="t" r="r" b="b"/>
            <a:pathLst>
              <a:path w="15625" h="15628" extrusionOk="0">
                <a:moveTo>
                  <a:pt x="7813" y="0"/>
                </a:moveTo>
                <a:cubicBezTo>
                  <a:pt x="3498" y="0"/>
                  <a:pt x="1" y="3498"/>
                  <a:pt x="1" y="7814"/>
                </a:cubicBezTo>
                <a:cubicBezTo>
                  <a:pt x="1" y="9886"/>
                  <a:pt x="824" y="11873"/>
                  <a:pt x="2289" y="13339"/>
                </a:cubicBezTo>
                <a:cubicBezTo>
                  <a:pt x="3754" y="14804"/>
                  <a:pt x="5741" y="15627"/>
                  <a:pt x="7813" y="15627"/>
                </a:cubicBezTo>
                <a:cubicBezTo>
                  <a:pt x="9885" y="15627"/>
                  <a:pt x="11872" y="14804"/>
                  <a:pt x="13337" y="13339"/>
                </a:cubicBezTo>
                <a:cubicBezTo>
                  <a:pt x="14802" y="11873"/>
                  <a:pt x="15625" y="9886"/>
                  <a:pt x="15625" y="7814"/>
                </a:cubicBezTo>
                <a:cubicBezTo>
                  <a:pt x="15625" y="5742"/>
                  <a:pt x="14802" y="3755"/>
                  <a:pt x="13337" y="2288"/>
                </a:cubicBezTo>
                <a:cubicBezTo>
                  <a:pt x="11872" y="824"/>
                  <a:pt x="9885" y="0"/>
                  <a:pt x="78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45"/>
          <p:cNvSpPr/>
          <p:nvPr/>
        </p:nvSpPr>
        <p:spPr>
          <a:xfrm>
            <a:off x="3853738" y="4184913"/>
            <a:ext cx="172400" cy="172075"/>
          </a:xfrm>
          <a:custGeom>
            <a:avLst/>
            <a:gdLst/>
            <a:ahLst/>
            <a:cxnLst/>
            <a:rect l="l" t="t" r="r" b="b"/>
            <a:pathLst>
              <a:path w="6896" h="6883" extrusionOk="0">
                <a:moveTo>
                  <a:pt x="3449" y="0"/>
                </a:moveTo>
                <a:cubicBezTo>
                  <a:pt x="1554" y="0"/>
                  <a:pt x="14" y="1533"/>
                  <a:pt x="7" y="3429"/>
                </a:cubicBezTo>
                <a:cubicBezTo>
                  <a:pt x="0" y="5330"/>
                  <a:pt x="1535" y="6877"/>
                  <a:pt x="3435" y="6883"/>
                </a:cubicBezTo>
                <a:cubicBezTo>
                  <a:pt x="3440" y="6883"/>
                  <a:pt x="3445" y="6883"/>
                  <a:pt x="3450" y="6883"/>
                </a:cubicBezTo>
                <a:cubicBezTo>
                  <a:pt x="5343" y="6883"/>
                  <a:pt x="6881" y="5351"/>
                  <a:pt x="6887" y="3454"/>
                </a:cubicBezTo>
                <a:cubicBezTo>
                  <a:pt x="6895" y="1554"/>
                  <a:pt x="5360" y="8"/>
                  <a:pt x="3460" y="0"/>
                </a:cubicBezTo>
                <a:cubicBezTo>
                  <a:pt x="3456" y="0"/>
                  <a:pt x="3453" y="0"/>
                  <a:pt x="344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50"/>
        <p:cNvGrpSpPr/>
        <p:nvPr/>
      </p:nvGrpSpPr>
      <p:grpSpPr>
        <a:xfrm>
          <a:off x="0" y="0"/>
          <a:ext cx="0" cy="0"/>
          <a:chOff x="0" y="0"/>
          <a:chExt cx="0" cy="0"/>
        </a:xfrm>
      </p:grpSpPr>
      <p:sp>
        <p:nvSpPr>
          <p:cNvPr id="1451" name="Google Shape;1451;p51"/>
          <p:cNvSpPr txBox="1">
            <a:spLocks noGrp="1"/>
          </p:cNvSpPr>
          <p:nvPr>
            <p:ph type="title"/>
          </p:nvPr>
        </p:nvSpPr>
        <p:spPr>
          <a:xfrm>
            <a:off x="2206821" y="453587"/>
            <a:ext cx="5321485" cy="531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600" dirty="0">
                <a:solidFill>
                  <a:schemeClr val="dk2"/>
                </a:solidFill>
              </a:rPr>
              <a:t>Problem Statement </a:t>
            </a:r>
            <a:endParaRPr sz="3600" dirty="0">
              <a:solidFill>
                <a:schemeClr val="lt2"/>
              </a:solidFill>
            </a:endParaRPr>
          </a:p>
        </p:txBody>
      </p:sp>
      <p:sp>
        <p:nvSpPr>
          <p:cNvPr id="1452" name="Google Shape;1452;p51"/>
          <p:cNvSpPr txBox="1">
            <a:spLocks noGrp="1"/>
          </p:cNvSpPr>
          <p:nvPr>
            <p:ph type="subTitle" idx="1"/>
          </p:nvPr>
        </p:nvSpPr>
        <p:spPr>
          <a:xfrm>
            <a:off x="496937" y="1373050"/>
            <a:ext cx="5547422" cy="2807671"/>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sz="1800" dirty="0"/>
              <a:t>Primary Caregivers of infants born premature in the NICU are not educated properly regarding the circumstances of their child in the NICU or how to enhance their functioning when leaving the NICU due to lack of information given from the NICU staff. This leads to increased parental stress and anxiety towards transitioning their infant from the NICU to home. </a:t>
            </a:r>
            <a:endParaRPr sz="1800" dirty="0"/>
          </a:p>
        </p:txBody>
      </p:sp>
      <p:grpSp>
        <p:nvGrpSpPr>
          <p:cNvPr id="1453" name="Google Shape;1453;p51"/>
          <p:cNvGrpSpPr/>
          <p:nvPr/>
        </p:nvGrpSpPr>
        <p:grpSpPr>
          <a:xfrm>
            <a:off x="6314400" y="2223094"/>
            <a:ext cx="2590876" cy="2385410"/>
            <a:chOff x="2113925" y="2504875"/>
            <a:chExt cx="1963975" cy="1808225"/>
          </a:xfrm>
        </p:grpSpPr>
        <p:sp>
          <p:nvSpPr>
            <p:cNvPr id="1454" name="Google Shape;1454;p51"/>
            <p:cNvSpPr/>
            <p:nvPr/>
          </p:nvSpPr>
          <p:spPr>
            <a:xfrm>
              <a:off x="2329750" y="3831000"/>
              <a:ext cx="1748150" cy="482100"/>
            </a:xfrm>
            <a:custGeom>
              <a:avLst/>
              <a:gdLst/>
              <a:ahLst/>
              <a:cxnLst/>
              <a:rect l="l" t="t" r="r" b="b"/>
              <a:pathLst>
                <a:path w="69926" h="19284" extrusionOk="0">
                  <a:moveTo>
                    <a:pt x="34962" y="0"/>
                  </a:moveTo>
                  <a:cubicBezTo>
                    <a:pt x="25689" y="0"/>
                    <a:pt x="16797" y="1017"/>
                    <a:pt x="10240" y="2824"/>
                  </a:cubicBezTo>
                  <a:cubicBezTo>
                    <a:pt x="3684" y="4632"/>
                    <a:pt x="0" y="7085"/>
                    <a:pt x="0" y="9642"/>
                  </a:cubicBezTo>
                  <a:cubicBezTo>
                    <a:pt x="0" y="12199"/>
                    <a:pt x="3684" y="14652"/>
                    <a:pt x="10240" y="16460"/>
                  </a:cubicBezTo>
                  <a:cubicBezTo>
                    <a:pt x="16797" y="18268"/>
                    <a:pt x="25689" y="19284"/>
                    <a:pt x="34962" y="19284"/>
                  </a:cubicBezTo>
                  <a:cubicBezTo>
                    <a:pt x="44234" y="19284"/>
                    <a:pt x="53128" y="18268"/>
                    <a:pt x="59684" y="16460"/>
                  </a:cubicBezTo>
                  <a:cubicBezTo>
                    <a:pt x="66241" y="14652"/>
                    <a:pt x="69925" y="12199"/>
                    <a:pt x="69925" y="9642"/>
                  </a:cubicBezTo>
                  <a:cubicBezTo>
                    <a:pt x="69925" y="7085"/>
                    <a:pt x="66241" y="4632"/>
                    <a:pt x="59684" y="2824"/>
                  </a:cubicBezTo>
                  <a:cubicBezTo>
                    <a:pt x="53128" y="1017"/>
                    <a:pt x="44234" y="0"/>
                    <a:pt x="3496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51"/>
            <p:cNvSpPr/>
            <p:nvPr/>
          </p:nvSpPr>
          <p:spPr>
            <a:xfrm>
              <a:off x="2113925" y="3431575"/>
              <a:ext cx="707075" cy="461925"/>
            </a:xfrm>
            <a:custGeom>
              <a:avLst/>
              <a:gdLst/>
              <a:ahLst/>
              <a:cxnLst/>
              <a:rect l="l" t="t" r="r" b="b"/>
              <a:pathLst>
                <a:path w="28283" h="18477" extrusionOk="0">
                  <a:moveTo>
                    <a:pt x="22974" y="0"/>
                  </a:moveTo>
                  <a:cubicBezTo>
                    <a:pt x="22748" y="0"/>
                    <a:pt x="22609" y="16"/>
                    <a:pt x="22609" y="16"/>
                  </a:cubicBezTo>
                  <a:cubicBezTo>
                    <a:pt x="19613" y="155"/>
                    <a:pt x="16127" y="5158"/>
                    <a:pt x="14121" y="8508"/>
                  </a:cubicBezTo>
                  <a:lnTo>
                    <a:pt x="14121" y="8508"/>
                  </a:lnTo>
                  <a:cubicBezTo>
                    <a:pt x="12023" y="7744"/>
                    <a:pt x="8521" y="6515"/>
                    <a:pt x="4989" y="5477"/>
                  </a:cubicBezTo>
                  <a:cubicBezTo>
                    <a:pt x="3584" y="5064"/>
                    <a:pt x="2798" y="4909"/>
                    <a:pt x="2409" y="4909"/>
                  </a:cubicBezTo>
                  <a:cubicBezTo>
                    <a:pt x="1252" y="4909"/>
                    <a:pt x="3611" y="6279"/>
                    <a:pt x="3611" y="6279"/>
                  </a:cubicBezTo>
                  <a:cubicBezTo>
                    <a:pt x="2734" y="6028"/>
                    <a:pt x="2223" y="5928"/>
                    <a:pt x="1964" y="5928"/>
                  </a:cubicBezTo>
                  <a:cubicBezTo>
                    <a:pt x="977" y="5928"/>
                    <a:pt x="3647" y="7372"/>
                    <a:pt x="3647" y="7372"/>
                  </a:cubicBezTo>
                  <a:cubicBezTo>
                    <a:pt x="2411" y="6892"/>
                    <a:pt x="1726" y="6705"/>
                    <a:pt x="1407" y="6705"/>
                  </a:cubicBezTo>
                  <a:cubicBezTo>
                    <a:pt x="291" y="6705"/>
                    <a:pt x="3693" y="9004"/>
                    <a:pt x="3693" y="9004"/>
                  </a:cubicBezTo>
                  <a:cubicBezTo>
                    <a:pt x="2637" y="8511"/>
                    <a:pt x="2009" y="8296"/>
                    <a:pt x="1722" y="8296"/>
                  </a:cubicBezTo>
                  <a:cubicBezTo>
                    <a:pt x="0" y="8296"/>
                    <a:pt x="10459" y="16001"/>
                    <a:pt x="14076" y="17949"/>
                  </a:cubicBezTo>
                  <a:cubicBezTo>
                    <a:pt x="14741" y="18308"/>
                    <a:pt x="15420" y="18477"/>
                    <a:pt x="16102" y="18477"/>
                  </a:cubicBezTo>
                  <a:cubicBezTo>
                    <a:pt x="19747" y="18477"/>
                    <a:pt x="23490" y="13648"/>
                    <a:pt x="25876" y="7099"/>
                  </a:cubicBezTo>
                  <a:cubicBezTo>
                    <a:pt x="28282" y="498"/>
                    <a:pt x="24245" y="0"/>
                    <a:pt x="22974" y="0"/>
                  </a:cubicBezTo>
                  <a:close/>
                </a:path>
              </a:pathLst>
            </a:custGeom>
            <a:solidFill>
              <a:srgbClr val="7641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51"/>
            <p:cNvSpPr/>
            <p:nvPr/>
          </p:nvSpPr>
          <p:spPr>
            <a:xfrm>
              <a:off x="2557600" y="3284975"/>
              <a:ext cx="1083975" cy="703850"/>
            </a:xfrm>
            <a:custGeom>
              <a:avLst/>
              <a:gdLst/>
              <a:ahLst/>
              <a:cxnLst/>
              <a:rect l="l" t="t" r="r" b="b"/>
              <a:pathLst>
                <a:path w="43359" h="28154" extrusionOk="0">
                  <a:moveTo>
                    <a:pt x="29036" y="0"/>
                  </a:moveTo>
                  <a:cubicBezTo>
                    <a:pt x="27342" y="0"/>
                    <a:pt x="25442" y="394"/>
                    <a:pt x="23338" y="1274"/>
                  </a:cubicBezTo>
                  <a:cubicBezTo>
                    <a:pt x="8593" y="7445"/>
                    <a:pt x="2973" y="8302"/>
                    <a:pt x="989" y="8302"/>
                  </a:cubicBezTo>
                  <a:cubicBezTo>
                    <a:pt x="226" y="8302"/>
                    <a:pt x="1" y="8175"/>
                    <a:pt x="1" y="8175"/>
                  </a:cubicBezTo>
                  <a:lnTo>
                    <a:pt x="1" y="8175"/>
                  </a:lnTo>
                  <a:lnTo>
                    <a:pt x="1249" y="9007"/>
                  </a:lnTo>
                  <a:cubicBezTo>
                    <a:pt x="1249" y="9007"/>
                    <a:pt x="4580" y="26131"/>
                    <a:pt x="24769" y="28080"/>
                  </a:cubicBezTo>
                  <a:cubicBezTo>
                    <a:pt x="25284" y="28129"/>
                    <a:pt x="25786" y="28154"/>
                    <a:pt x="26274" y="28154"/>
                  </a:cubicBezTo>
                  <a:cubicBezTo>
                    <a:pt x="42917" y="28154"/>
                    <a:pt x="43358" y="0"/>
                    <a:pt x="2903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51"/>
            <p:cNvSpPr/>
            <p:nvPr/>
          </p:nvSpPr>
          <p:spPr>
            <a:xfrm>
              <a:off x="2664800" y="3419475"/>
              <a:ext cx="507150" cy="804300"/>
            </a:xfrm>
            <a:custGeom>
              <a:avLst/>
              <a:gdLst/>
              <a:ahLst/>
              <a:cxnLst/>
              <a:rect l="l" t="t" r="r" b="b"/>
              <a:pathLst>
                <a:path w="20286" h="32172" extrusionOk="0">
                  <a:moveTo>
                    <a:pt x="12555" y="1"/>
                  </a:moveTo>
                  <a:cubicBezTo>
                    <a:pt x="7976" y="1"/>
                    <a:pt x="6081" y="9723"/>
                    <a:pt x="6081" y="9723"/>
                  </a:cubicBezTo>
                  <a:cubicBezTo>
                    <a:pt x="3686" y="19161"/>
                    <a:pt x="4591" y="28895"/>
                    <a:pt x="4591" y="28895"/>
                  </a:cubicBezTo>
                  <a:cubicBezTo>
                    <a:pt x="0" y="30285"/>
                    <a:pt x="2692" y="30429"/>
                    <a:pt x="4002" y="30429"/>
                  </a:cubicBezTo>
                  <a:cubicBezTo>
                    <a:pt x="4343" y="30429"/>
                    <a:pt x="4591" y="30419"/>
                    <a:pt x="4591" y="30419"/>
                  </a:cubicBezTo>
                  <a:lnTo>
                    <a:pt x="4591" y="30419"/>
                  </a:lnTo>
                  <a:cubicBezTo>
                    <a:pt x="3360" y="31130"/>
                    <a:pt x="3255" y="31367"/>
                    <a:pt x="3661" y="31367"/>
                  </a:cubicBezTo>
                  <a:cubicBezTo>
                    <a:pt x="4473" y="31367"/>
                    <a:pt x="7332" y="30419"/>
                    <a:pt x="7332" y="30419"/>
                  </a:cubicBezTo>
                  <a:lnTo>
                    <a:pt x="7332" y="30419"/>
                  </a:lnTo>
                  <a:cubicBezTo>
                    <a:pt x="5035" y="31533"/>
                    <a:pt x="4748" y="32172"/>
                    <a:pt x="5829" y="32172"/>
                  </a:cubicBezTo>
                  <a:cubicBezTo>
                    <a:pt x="6630" y="32172"/>
                    <a:pt x="8185" y="31820"/>
                    <a:pt x="10230" y="31051"/>
                  </a:cubicBezTo>
                  <a:cubicBezTo>
                    <a:pt x="15033" y="29243"/>
                    <a:pt x="20286" y="3523"/>
                    <a:pt x="14380" y="484"/>
                  </a:cubicBezTo>
                  <a:cubicBezTo>
                    <a:pt x="13730" y="150"/>
                    <a:pt x="13122" y="1"/>
                    <a:pt x="12555" y="1"/>
                  </a:cubicBezTo>
                  <a:close/>
                </a:path>
              </a:pathLst>
            </a:custGeom>
            <a:solidFill>
              <a:srgbClr val="9654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51"/>
            <p:cNvSpPr/>
            <p:nvPr/>
          </p:nvSpPr>
          <p:spPr>
            <a:xfrm>
              <a:off x="3124300" y="3228425"/>
              <a:ext cx="683025" cy="767825"/>
            </a:xfrm>
            <a:custGeom>
              <a:avLst/>
              <a:gdLst/>
              <a:ahLst/>
              <a:cxnLst/>
              <a:rect l="l" t="t" r="r" b="b"/>
              <a:pathLst>
                <a:path w="27321" h="30713" extrusionOk="0">
                  <a:moveTo>
                    <a:pt x="9961" y="0"/>
                  </a:moveTo>
                  <a:cubicBezTo>
                    <a:pt x="4890" y="0"/>
                    <a:pt x="670" y="3536"/>
                    <a:pt x="670" y="3536"/>
                  </a:cubicBezTo>
                  <a:cubicBezTo>
                    <a:pt x="6547" y="14444"/>
                    <a:pt x="0" y="30122"/>
                    <a:pt x="0" y="30122"/>
                  </a:cubicBezTo>
                  <a:cubicBezTo>
                    <a:pt x="1858" y="30524"/>
                    <a:pt x="3639" y="30712"/>
                    <a:pt x="5329" y="30712"/>
                  </a:cubicBezTo>
                  <a:cubicBezTo>
                    <a:pt x="19598" y="30712"/>
                    <a:pt x="27321" y="17295"/>
                    <a:pt x="19640" y="5862"/>
                  </a:cubicBezTo>
                  <a:cubicBezTo>
                    <a:pt x="16628" y="1380"/>
                    <a:pt x="13128" y="0"/>
                    <a:pt x="996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51"/>
            <p:cNvSpPr/>
            <p:nvPr/>
          </p:nvSpPr>
          <p:spPr>
            <a:xfrm>
              <a:off x="3293050" y="3659750"/>
              <a:ext cx="659400" cy="452425"/>
            </a:xfrm>
            <a:custGeom>
              <a:avLst/>
              <a:gdLst/>
              <a:ahLst/>
              <a:cxnLst/>
              <a:rect l="l" t="t" r="r" b="b"/>
              <a:pathLst>
                <a:path w="26376" h="18097" extrusionOk="0">
                  <a:moveTo>
                    <a:pt x="9873" y="1"/>
                  </a:moveTo>
                  <a:cubicBezTo>
                    <a:pt x="5843" y="1"/>
                    <a:pt x="1" y="12195"/>
                    <a:pt x="1" y="12195"/>
                  </a:cubicBezTo>
                  <a:cubicBezTo>
                    <a:pt x="1380" y="16256"/>
                    <a:pt x="5140" y="17482"/>
                    <a:pt x="9177" y="17482"/>
                  </a:cubicBezTo>
                  <a:cubicBezTo>
                    <a:pt x="15316" y="17482"/>
                    <a:pt x="22093" y="14646"/>
                    <a:pt x="22093" y="14646"/>
                  </a:cubicBezTo>
                  <a:cubicBezTo>
                    <a:pt x="22093" y="14646"/>
                    <a:pt x="22730" y="18096"/>
                    <a:pt x="23579" y="18096"/>
                  </a:cubicBezTo>
                  <a:cubicBezTo>
                    <a:pt x="24003" y="18096"/>
                    <a:pt x="24481" y="17234"/>
                    <a:pt x="24959" y="14646"/>
                  </a:cubicBezTo>
                  <a:cubicBezTo>
                    <a:pt x="26376" y="6961"/>
                    <a:pt x="13562" y="6922"/>
                    <a:pt x="13301" y="6922"/>
                  </a:cubicBezTo>
                  <a:cubicBezTo>
                    <a:pt x="13299" y="6922"/>
                    <a:pt x="13297" y="6922"/>
                    <a:pt x="13297" y="6922"/>
                  </a:cubicBezTo>
                  <a:cubicBezTo>
                    <a:pt x="12726" y="1834"/>
                    <a:pt x="11436" y="1"/>
                    <a:pt x="9873" y="1"/>
                  </a:cubicBezTo>
                  <a:close/>
                </a:path>
              </a:pathLst>
            </a:custGeom>
            <a:solidFill>
              <a:srgbClr val="7641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0" name="Google Shape;1460;p51"/>
            <p:cNvSpPr/>
            <p:nvPr/>
          </p:nvSpPr>
          <p:spPr>
            <a:xfrm>
              <a:off x="3100375" y="3403850"/>
              <a:ext cx="790725" cy="799000"/>
            </a:xfrm>
            <a:custGeom>
              <a:avLst/>
              <a:gdLst/>
              <a:ahLst/>
              <a:cxnLst/>
              <a:rect l="l" t="t" r="r" b="b"/>
              <a:pathLst>
                <a:path w="31629" h="31960" extrusionOk="0">
                  <a:moveTo>
                    <a:pt x="13351" y="0"/>
                  </a:moveTo>
                  <a:cubicBezTo>
                    <a:pt x="13004" y="0"/>
                    <a:pt x="12651" y="17"/>
                    <a:pt x="12290" y="50"/>
                  </a:cubicBezTo>
                  <a:cubicBezTo>
                    <a:pt x="0" y="1192"/>
                    <a:pt x="5253" y="26060"/>
                    <a:pt x="5253" y="26060"/>
                  </a:cubicBezTo>
                  <a:cubicBezTo>
                    <a:pt x="6632" y="30121"/>
                    <a:pt x="10392" y="31346"/>
                    <a:pt x="14428" y="31346"/>
                  </a:cubicBezTo>
                  <a:cubicBezTo>
                    <a:pt x="20569" y="31346"/>
                    <a:pt x="27347" y="28510"/>
                    <a:pt x="27347" y="28510"/>
                  </a:cubicBezTo>
                  <a:cubicBezTo>
                    <a:pt x="27347" y="28510"/>
                    <a:pt x="27983" y="31960"/>
                    <a:pt x="28832" y="31960"/>
                  </a:cubicBezTo>
                  <a:cubicBezTo>
                    <a:pt x="29256" y="31960"/>
                    <a:pt x="29734" y="31097"/>
                    <a:pt x="30211" y="28510"/>
                  </a:cubicBezTo>
                  <a:cubicBezTo>
                    <a:pt x="31628" y="20825"/>
                    <a:pt x="18815" y="20786"/>
                    <a:pt x="18554" y="20786"/>
                  </a:cubicBezTo>
                  <a:cubicBezTo>
                    <a:pt x="18551" y="20786"/>
                    <a:pt x="18550" y="20786"/>
                    <a:pt x="18550" y="20786"/>
                  </a:cubicBezTo>
                  <a:cubicBezTo>
                    <a:pt x="26837" y="11958"/>
                    <a:pt x="22722" y="0"/>
                    <a:pt x="13351" y="0"/>
                  </a:cubicBezTo>
                  <a:close/>
                </a:path>
              </a:pathLst>
            </a:custGeom>
            <a:solidFill>
              <a:srgbClr val="9654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51"/>
            <p:cNvSpPr/>
            <p:nvPr/>
          </p:nvSpPr>
          <p:spPr>
            <a:xfrm>
              <a:off x="2308050" y="2751550"/>
              <a:ext cx="866925" cy="791775"/>
            </a:xfrm>
            <a:custGeom>
              <a:avLst/>
              <a:gdLst/>
              <a:ahLst/>
              <a:cxnLst/>
              <a:rect l="l" t="t" r="r" b="b"/>
              <a:pathLst>
                <a:path w="34677" h="31671" extrusionOk="0">
                  <a:moveTo>
                    <a:pt x="16681" y="0"/>
                  </a:moveTo>
                  <a:cubicBezTo>
                    <a:pt x="7220" y="0"/>
                    <a:pt x="2124" y="9200"/>
                    <a:pt x="4000" y="17395"/>
                  </a:cubicBezTo>
                  <a:cubicBezTo>
                    <a:pt x="4000" y="17395"/>
                    <a:pt x="0" y="20382"/>
                    <a:pt x="3355" y="25276"/>
                  </a:cubicBezTo>
                  <a:cubicBezTo>
                    <a:pt x="5443" y="28321"/>
                    <a:pt x="11668" y="31670"/>
                    <a:pt x="17770" y="31670"/>
                  </a:cubicBezTo>
                  <a:cubicBezTo>
                    <a:pt x="23289" y="31670"/>
                    <a:pt x="28707" y="28930"/>
                    <a:pt x="30872" y="20747"/>
                  </a:cubicBezTo>
                  <a:cubicBezTo>
                    <a:pt x="30872" y="20747"/>
                    <a:pt x="34677" y="4919"/>
                    <a:pt x="21926" y="865"/>
                  </a:cubicBezTo>
                  <a:cubicBezTo>
                    <a:pt x="20058" y="272"/>
                    <a:pt x="18305" y="0"/>
                    <a:pt x="16681" y="0"/>
                  </a:cubicBezTo>
                  <a:close/>
                </a:path>
              </a:pathLst>
            </a:custGeom>
            <a:solidFill>
              <a:srgbClr val="9654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51"/>
            <p:cNvSpPr/>
            <p:nvPr/>
          </p:nvSpPr>
          <p:spPr>
            <a:xfrm>
              <a:off x="2352500" y="3186425"/>
              <a:ext cx="727400" cy="366250"/>
            </a:xfrm>
            <a:custGeom>
              <a:avLst/>
              <a:gdLst/>
              <a:ahLst/>
              <a:cxnLst/>
              <a:rect l="l" t="t" r="r" b="b"/>
              <a:pathLst>
                <a:path w="29096" h="14650" extrusionOk="0">
                  <a:moveTo>
                    <a:pt x="2222" y="0"/>
                  </a:moveTo>
                  <a:cubicBezTo>
                    <a:pt x="2222" y="0"/>
                    <a:pt x="2081" y="97"/>
                    <a:pt x="1844" y="310"/>
                  </a:cubicBezTo>
                  <a:cubicBezTo>
                    <a:pt x="1500" y="624"/>
                    <a:pt x="1198" y="982"/>
                    <a:pt x="944" y="1371"/>
                  </a:cubicBezTo>
                  <a:cubicBezTo>
                    <a:pt x="616" y="1874"/>
                    <a:pt x="284" y="2553"/>
                    <a:pt x="145" y="3398"/>
                  </a:cubicBezTo>
                  <a:cubicBezTo>
                    <a:pt x="1" y="4240"/>
                    <a:pt x="80" y="5238"/>
                    <a:pt x="441" y="6233"/>
                  </a:cubicBezTo>
                  <a:lnTo>
                    <a:pt x="760" y="6973"/>
                  </a:lnTo>
                  <a:cubicBezTo>
                    <a:pt x="867" y="7225"/>
                    <a:pt x="1026" y="7453"/>
                    <a:pt x="1161" y="7701"/>
                  </a:cubicBezTo>
                  <a:cubicBezTo>
                    <a:pt x="1238" y="7827"/>
                    <a:pt x="1293" y="7942"/>
                    <a:pt x="1388" y="8079"/>
                  </a:cubicBezTo>
                  <a:lnTo>
                    <a:pt x="1638" y="8420"/>
                  </a:lnTo>
                  <a:cubicBezTo>
                    <a:pt x="1793" y="8652"/>
                    <a:pt x="2021" y="8874"/>
                    <a:pt x="2216" y="9106"/>
                  </a:cubicBezTo>
                  <a:cubicBezTo>
                    <a:pt x="3038" y="9993"/>
                    <a:pt x="4041" y="10768"/>
                    <a:pt x="5141" y="11458"/>
                  </a:cubicBezTo>
                  <a:cubicBezTo>
                    <a:pt x="7345" y="12837"/>
                    <a:pt x="9962" y="13871"/>
                    <a:pt x="12695" y="14364"/>
                  </a:cubicBezTo>
                  <a:cubicBezTo>
                    <a:pt x="13760" y="14549"/>
                    <a:pt x="14841" y="14650"/>
                    <a:pt x="15914" y="14650"/>
                  </a:cubicBezTo>
                  <a:cubicBezTo>
                    <a:pt x="16220" y="14650"/>
                    <a:pt x="16525" y="14642"/>
                    <a:pt x="16829" y="14625"/>
                  </a:cubicBezTo>
                  <a:cubicBezTo>
                    <a:pt x="18176" y="14556"/>
                    <a:pt x="19505" y="14295"/>
                    <a:pt x="20776" y="13848"/>
                  </a:cubicBezTo>
                  <a:cubicBezTo>
                    <a:pt x="22021" y="13421"/>
                    <a:pt x="23131" y="12768"/>
                    <a:pt x="24073" y="12028"/>
                  </a:cubicBezTo>
                  <a:cubicBezTo>
                    <a:pt x="24562" y="11678"/>
                    <a:pt x="24963" y="11251"/>
                    <a:pt x="25373" y="10867"/>
                  </a:cubicBezTo>
                  <a:lnTo>
                    <a:pt x="25912" y="10239"/>
                  </a:lnTo>
                  <a:lnTo>
                    <a:pt x="26173" y="9932"/>
                  </a:lnTo>
                  <a:cubicBezTo>
                    <a:pt x="26254" y="9828"/>
                    <a:pt x="26326" y="9716"/>
                    <a:pt x="26401" y="9612"/>
                  </a:cubicBezTo>
                  <a:cubicBezTo>
                    <a:pt x="26699" y="9185"/>
                    <a:pt x="26995" y="8785"/>
                    <a:pt x="27209" y="8364"/>
                  </a:cubicBezTo>
                  <a:cubicBezTo>
                    <a:pt x="27324" y="8157"/>
                    <a:pt x="27435" y="7956"/>
                    <a:pt x="27544" y="7763"/>
                  </a:cubicBezTo>
                  <a:cubicBezTo>
                    <a:pt x="27654" y="7568"/>
                    <a:pt x="27729" y="7364"/>
                    <a:pt x="27818" y="7174"/>
                  </a:cubicBezTo>
                  <a:cubicBezTo>
                    <a:pt x="28185" y="6420"/>
                    <a:pt x="28407" y="5725"/>
                    <a:pt x="28606" y="5161"/>
                  </a:cubicBezTo>
                  <a:cubicBezTo>
                    <a:pt x="28802" y="4597"/>
                    <a:pt x="28885" y="4131"/>
                    <a:pt x="28974" y="3824"/>
                  </a:cubicBezTo>
                  <a:cubicBezTo>
                    <a:pt x="29054" y="3515"/>
                    <a:pt x="29095" y="3350"/>
                    <a:pt x="29095" y="3350"/>
                  </a:cubicBezTo>
                  <a:lnTo>
                    <a:pt x="29095" y="3350"/>
                  </a:lnTo>
                  <a:lnTo>
                    <a:pt x="28933" y="3812"/>
                  </a:lnTo>
                  <a:cubicBezTo>
                    <a:pt x="28821" y="4111"/>
                    <a:pt x="28686" y="4560"/>
                    <a:pt x="28462" y="5109"/>
                  </a:cubicBezTo>
                  <a:cubicBezTo>
                    <a:pt x="28227" y="5655"/>
                    <a:pt x="27964" y="6326"/>
                    <a:pt x="27556" y="7042"/>
                  </a:cubicBezTo>
                  <a:cubicBezTo>
                    <a:pt x="27455" y="7223"/>
                    <a:pt x="27369" y="7418"/>
                    <a:pt x="27249" y="7600"/>
                  </a:cubicBezTo>
                  <a:lnTo>
                    <a:pt x="26884" y="8164"/>
                  </a:lnTo>
                  <a:cubicBezTo>
                    <a:pt x="26650" y="8561"/>
                    <a:pt x="26349" y="8939"/>
                    <a:pt x="26041" y="9334"/>
                  </a:cubicBezTo>
                  <a:cubicBezTo>
                    <a:pt x="25963" y="9434"/>
                    <a:pt x="25889" y="9537"/>
                    <a:pt x="25807" y="9633"/>
                  </a:cubicBezTo>
                  <a:cubicBezTo>
                    <a:pt x="25719" y="9727"/>
                    <a:pt x="25630" y="9822"/>
                    <a:pt x="25541" y="9917"/>
                  </a:cubicBezTo>
                  <a:lnTo>
                    <a:pt x="24997" y="10495"/>
                  </a:lnTo>
                  <a:cubicBezTo>
                    <a:pt x="24586" y="10844"/>
                    <a:pt x="24195" y="11243"/>
                    <a:pt x="23717" y="11559"/>
                  </a:cubicBezTo>
                  <a:cubicBezTo>
                    <a:pt x="22799" y="12230"/>
                    <a:pt x="21730" y="12807"/>
                    <a:pt x="20548" y="13190"/>
                  </a:cubicBezTo>
                  <a:cubicBezTo>
                    <a:pt x="19370" y="13586"/>
                    <a:pt x="18095" y="13797"/>
                    <a:pt x="16789" y="13863"/>
                  </a:cubicBezTo>
                  <a:cubicBezTo>
                    <a:pt x="16536" y="13875"/>
                    <a:pt x="16282" y="13881"/>
                    <a:pt x="16028" y="13881"/>
                  </a:cubicBezTo>
                  <a:cubicBezTo>
                    <a:pt x="14966" y="13881"/>
                    <a:pt x="13891" y="13778"/>
                    <a:pt x="12832" y="13587"/>
                  </a:cubicBezTo>
                  <a:cubicBezTo>
                    <a:pt x="11521" y="13357"/>
                    <a:pt x="10234" y="13004"/>
                    <a:pt x="8990" y="12532"/>
                  </a:cubicBezTo>
                  <a:cubicBezTo>
                    <a:pt x="7758" y="12063"/>
                    <a:pt x="6578" y="11511"/>
                    <a:pt x="5503" y="10867"/>
                  </a:cubicBezTo>
                  <a:cubicBezTo>
                    <a:pt x="4433" y="10219"/>
                    <a:pt x="3437" y="9507"/>
                    <a:pt x="2641" y="8701"/>
                  </a:cubicBezTo>
                  <a:cubicBezTo>
                    <a:pt x="2454" y="8491"/>
                    <a:pt x="2253" y="8319"/>
                    <a:pt x="2083" y="8083"/>
                  </a:cubicBezTo>
                  <a:cubicBezTo>
                    <a:pt x="1994" y="7971"/>
                    <a:pt x="1906" y="7861"/>
                    <a:pt x="1821" y="7750"/>
                  </a:cubicBezTo>
                  <a:cubicBezTo>
                    <a:pt x="1755" y="7660"/>
                    <a:pt x="1676" y="7530"/>
                    <a:pt x="1606" y="7422"/>
                  </a:cubicBezTo>
                  <a:cubicBezTo>
                    <a:pt x="1468" y="7194"/>
                    <a:pt x="1304" y="6982"/>
                    <a:pt x="1192" y="6751"/>
                  </a:cubicBezTo>
                  <a:lnTo>
                    <a:pt x="859" y="6070"/>
                  </a:lnTo>
                  <a:cubicBezTo>
                    <a:pt x="487" y="5155"/>
                    <a:pt x="350" y="4238"/>
                    <a:pt x="433" y="3438"/>
                  </a:cubicBezTo>
                  <a:cubicBezTo>
                    <a:pt x="511" y="2633"/>
                    <a:pt x="784" y="1961"/>
                    <a:pt x="1072" y="1451"/>
                  </a:cubicBezTo>
                  <a:cubicBezTo>
                    <a:pt x="1364" y="942"/>
                    <a:pt x="1657" y="574"/>
                    <a:pt x="1873" y="341"/>
                  </a:cubicBezTo>
                  <a:cubicBezTo>
                    <a:pt x="1983" y="221"/>
                    <a:pt x="2100" y="106"/>
                    <a:pt x="2222" y="0"/>
                  </a:cubicBezTo>
                  <a:close/>
                </a:path>
              </a:pathLst>
            </a:custGeom>
            <a:solidFill>
              <a:srgbClr val="562F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51"/>
            <p:cNvSpPr/>
            <p:nvPr/>
          </p:nvSpPr>
          <p:spPr>
            <a:xfrm>
              <a:off x="2984325" y="3184150"/>
              <a:ext cx="216125" cy="198025"/>
            </a:xfrm>
            <a:custGeom>
              <a:avLst/>
              <a:gdLst/>
              <a:ahLst/>
              <a:cxnLst/>
              <a:rect l="l" t="t" r="r" b="b"/>
              <a:pathLst>
                <a:path w="8645" h="7921" extrusionOk="0">
                  <a:moveTo>
                    <a:pt x="5281" y="1"/>
                  </a:moveTo>
                  <a:cubicBezTo>
                    <a:pt x="3806" y="1"/>
                    <a:pt x="2508" y="2454"/>
                    <a:pt x="2508" y="2454"/>
                  </a:cubicBezTo>
                  <a:cubicBezTo>
                    <a:pt x="2508" y="2454"/>
                    <a:pt x="1896" y="2107"/>
                    <a:pt x="1348" y="2107"/>
                  </a:cubicBezTo>
                  <a:cubicBezTo>
                    <a:pt x="617" y="2107"/>
                    <a:pt x="1" y="2724"/>
                    <a:pt x="1109" y="5605"/>
                  </a:cubicBezTo>
                  <a:cubicBezTo>
                    <a:pt x="1740" y="7247"/>
                    <a:pt x="2832" y="7920"/>
                    <a:pt x="3946" y="7920"/>
                  </a:cubicBezTo>
                  <a:cubicBezTo>
                    <a:pt x="6248" y="7920"/>
                    <a:pt x="8645" y="5048"/>
                    <a:pt x="7272" y="1930"/>
                  </a:cubicBezTo>
                  <a:cubicBezTo>
                    <a:pt x="6640" y="496"/>
                    <a:pt x="5943" y="1"/>
                    <a:pt x="5281" y="1"/>
                  </a:cubicBezTo>
                  <a:close/>
                </a:path>
              </a:pathLst>
            </a:custGeom>
            <a:solidFill>
              <a:srgbClr val="9654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51"/>
            <p:cNvSpPr/>
            <p:nvPr/>
          </p:nvSpPr>
          <p:spPr>
            <a:xfrm>
              <a:off x="3061500" y="3228275"/>
              <a:ext cx="83025" cy="112375"/>
            </a:xfrm>
            <a:custGeom>
              <a:avLst/>
              <a:gdLst/>
              <a:ahLst/>
              <a:cxnLst/>
              <a:rect l="l" t="t" r="r" b="b"/>
              <a:pathLst>
                <a:path w="3321" h="4495" extrusionOk="0">
                  <a:moveTo>
                    <a:pt x="1974" y="3"/>
                  </a:moveTo>
                  <a:cubicBezTo>
                    <a:pt x="1877" y="3"/>
                    <a:pt x="1828" y="21"/>
                    <a:pt x="1747" y="30"/>
                  </a:cubicBezTo>
                  <a:cubicBezTo>
                    <a:pt x="1669" y="45"/>
                    <a:pt x="1588" y="47"/>
                    <a:pt x="1509" y="76"/>
                  </a:cubicBezTo>
                  <a:cubicBezTo>
                    <a:pt x="1353" y="129"/>
                    <a:pt x="1192" y="178"/>
                    <a:pt x="1056" y="280"/>
                  </a:cubicBezTo>
                  <a:cubicBezTo>
                    <a:pt x="907" y="361"/>
                    <a:pt x="795" y="484"/>
                    <a:pt x="674" y="597"/>
                  </a:cubicBezTo>
                  <a:cubicBezTo>
                    <a:pt x="576" y="723"/>
                    <a:pt x="471" y="850"/>
                    <a:pt x="402" y="988"/>
                  </a:cubicBezTo>
                  <a:cubicBezTo>
                    <a:pt x="318" y="1123"/>
                    <a:pt x="268" y="1264"/>
                    <a:pt x="211" y="1405"/>
                  </a:cubicBezTo>
                  <a:cubicBezTo>
                    <a:pt x="117" y="1681"/>
                    <a:pt x="54" y="1968"/>
                    <a:pt x="22" y="2257"/>
                  </a:cubicBezTo>
                  <a:cubicBezTo>
                    <a:pt x="8" y="2400"/>
                    <a:pt x="1" y="2539"/>
                    <a:pt x="1" y="2684"/>
                  </a:cubicBezTo>
                  <a:cubicBezTo>
                    <a:pt x="1" y="2829"/>
                    <a:pt x="2" y="2963"/>
                    <a:pt x="16" y="3119"/>
                  </a:cubicBezTo>
                  <a:lnTo>
                    <a:pt x="35" y="3349"/>
                  </a:lnTo>
                  <a:lnTo>
                    <a:pt x="234" y="3416"/>
                  </a:lnTo>
                  <a:cubicBezTo>
                    <a:pt x="438" y="3488"/>
                    <a:pt x="646" y="3550"/>
                    <a:pt x="824" y="3639"/>
                  </a:cubicBezTo>
                  <a:cubicBezTo>
                    <a:pt x="902" y="3676"/>
                    <a:pt x="977" y="3720"/>
                    <a:pt x="1046" y="3772"/>
                  </a:cubicBezTo>
                  <a:cubicBezTo>
                    <a:pt x="1076" y="3794"/>
                    <a:pt x="1086" y="3810"/>
                    <a:pt x="1097" y="3817"/>
                  </a:cubicBezTo>
                  <a:cubicBezTo>
                    <a:pt x="1100" y="3821"/>
                    <a:pt x="1117" y="3815"/>
                    <a:pt x="1114" y="3832"/>
                  </a:cubicBezTo>
                  <a:cubicBezTo>
                    <a:pt x="1118" y="3864"/>
                    <a:pt x="1054" y="3942"/>
                    <a:pt x="982" y="4005"/>
                  </a:cubicBezTo>
                  <a:cubicBezTo>
                    <a:pt x="901" y="4074"/>
                    <a:pt x="812" y="4134"/>
                    <a:pt x="720" y="4186"/>
                  </a:cubicBezTo>
                  <a:cubicBezTo>
                    <a:pt x="521" y="4300"/>
                    <a:pt x="315" y="4404"/>
                    <a:pt x="107" y="4494"/>
                  </a:cubicBezTo>
                  <a:cubicBezTo>
                    <a:pt x="126" y="4495"/>
                    <a:pt x="146" y="4495"/>
                    <a:pt x="166" y="4495"/>
                  </a:cubicBezTo>
                  <a:cubicBezTo>
                    <a:pt x="382" y="4495"/>
                    <a:pt x="600" y="4472"/>
                    <a:pt x="812" y="4427"/>
                  </a:cubicBezTo>
                  <a:cubicBezTo>
                    <a:pt x="934" y="4399"/>
                    <a:pt x="1054" y="4359"/>
                    <a:pt x="1168" y="4310"/>
                  </a:cubicBezTo>
                  <a:cubicBezTo>
                    <a:pt x="1286" y="4252"/>
                    <a:pt x="1419" y="4189"/>
                    <a:pt x="1519" y="4010"/>
                  </a:cubicBezTo>
                  <a:cubicBezTo>
                    <a:pt x="1569" y="3922"/>
                    <a:pt x="1581" y="3795"/>
                    <a:pt x="1560" y="3689"/>
                  </a:cubicBezTo>
                  <a:cubicBezTo>
                    <a:pt x="1539" y="3599"/>
                    <a:pt x="1497" y="3513"/>
                    <a:pt x="1440" y="3439"/>
                  </a:cubicBezTo>
                  <a:cubicBezTo>
                    <a:pt x="1344" y="3305"/>
                    <a:pt x="1233" y="3223"/>
                    <a:pt x="1128" y="3147"/>
                  </a:cubicBezTo>
                  <a:cubicBezTo>
                    <a:pt x="992" y="3052"/>
                    <a:pt x="851" y="2967"/>
                    <a:pt x="704" y="2891"/>
                  </a:cubicBezTo>
                  <a:lnTo>
                    <a:pt x="704" y="2891"/>
                  </a:lnTo>
                  <a:cubicBezTo>
                    <a:pt x="708" y="2835"/>
                    <a:pt x="714" y="2778"/>
                    <a:pt x="720" y="2723"/>
                  </a:cubicBezTo>
                  <a:cubicBezTo>
                    <a:pt x="732" y="2601"/>
                    <a:pt x="752" y="2480"/>
                    <a:pt x="772" y="2360"/>
                  </a:cubicBezTo>
                  <a:cubicBezTo>
                    <a:pt x="812" y="2127"/>
                    <a:pt x="872" y="1897"/>
                    <a:pt x="950" y="1673"/>
                  </a:cubicBezTo>
                  <a:cubicBezTo>
                    <a:pt x="996" y="1572"/>
                    <a:pt x="1034" y="1463"/>
                    <a:pt x="1089" y="1371"/>
                  </a:cubicBezTo>
                  <a:cubicBezTo>
                    <a:pt x="1135" y="1270"/>
                    <a:pt x="1204" y="1195"/>
                    <a:pt x="1263" y="1109"/>
                  </a:cubicBezTo>
                  <a:cubicBezTo>
                    <a:pt x="1333" y="1042"/>
                    <a:pt x="1394" y="957"/>
                    <a:pt x="1479" y="911"/>
                  </a:cubicBezTo>
                  <a:cubicBezTo>
                    <a:pt x="1552" y="845"/>
                    <a:pt x="1643" y="810"/>
                    <a:pt x="1732" y="766"/>
                  </a:cubicBezTo>
                  <a:cubicBezTo>
                    <a:pt x="1818" y="733"/>
                    <a:pt x="1949" y="704"/>
                    <a:pt x="2012" y="689"/>
                  </a:cubicBezTo>
                  <a:cubicBezTo>
                    <a:pt x="2107" y="685"/>
                    <a:pt x="2212" y="674"/>
                    <a:pt x="2285" y="674"/>
                  </a:cubicBezTo>
                  <a:cubicBezTo>
                    <a:pt x="2313" y="674"/>
                    <a:pt x="2337" y="676"/>
                    <a:pt x="2353" y="680"/>
                  </a:cubicBezTo>
                  <a:cubicBezTo>
                    <a:pt x="2357" y="680"/>
                    <a:pt x="2361" y="680"/>
                    <a:pt x="2365" y="680"/>
                  </a:cubicBezTo>
                  <a:cubicBezTo>
                    <a:pt x="2404" y="680"/>
                    <a:pt x="2442" y="686"/>
                    <a:pt x="2478" y="700"/>
                  </a:cubicBezTo>
                  <a:cubicBezTo>
                    <a:pt x="2518" y="712"/>
                    <a:pt x="2567" y="718"/>
                    <a:pt x="2596" y="746"/>
                  </a:cubicBezTo>
                  <a:cubicBezTo>
                    <a:pt x="2632" y="767"/>
                    <a:pt x="2673" y="784"/>
                    <a:pt x="2701" y="821"/>
                  </a:cubicBezTo>
                  <a:cubicBezTo>
                    <a:pt x="2737" y="848"/>
                    <a:pt x="2768" y="885"/>
                    <a:pt x="2793" y="925"/>
                  </a:cubicBezTo>
                  <a:cubicBezTo>
                    <a:pt x="2825" y="966"/>
                    <a:pt x="2849" y="1012"/>
                    <a:pt x="2866" y="1062"/>
                  </a:cubicBezTo>
                  <a:cubicBezTo>
                    <a:pt x="2891" y="1114"/>
                    <a:pt x="2909" y="1167"/>
                    <a:pt x="2921" y="1222"/>
                  </a:cubicBezTo>
                  <a:cubicBezTo>
                    <a:pt x="2955" y="1341"/>
                    <a:pt x="2978" y="1462"/>
                    <a:pt x="2986" y="1584"/>
                  </a:cubicBezTo>
                  <a:cubicBezTo>
                    <a:pt x="3009" y="1845"/>
                    <a:pt x="3009" y="2109"/>
                    <a:pt x="2986" y="2369"/>
                  </a:cubicBezTo>
                  <a:cubicBezTo>
                    <a:pt x="3053" y="2251"/>
                    <a:pt x="3112" y="2127"/>
                    <a:pt x="3159" y="2000"/>
                  </a:cubicBezTo>
                  <a:cubicBezTo>
                    <a:pt x="3205" y="1871"/>
                    <a:pt x="3251" y="1739"/>
                    <a:pt x="3274" y="1601"/>
                  </a:cubicBezTo>
                  <a:cubicBezTo>
                    <a:pt x="3306" y="1460"/>
                    <a:pt x="3320" y="1316"/>
                    <a:pt x="3319" y="1170"/>
                  </a:cubicBezTo>
                  <a:cubicBezTo>
                    <a:pt x="3320" y="1095"/>
                    <a:pt x="3312" y="1019"/>
                    <a:pt x="3297" y="943"/>
                  </a:cubicBezTo>
                  <a:cubicBezTo>
                    <a:pt x="3286" y="864"/>
                    <a:pt x="3265" y="786"/>
                    <a:pt x="3233" y="710"/>
                  </a:cubicBezTo>
                  <a:cubicBezTo>
                    <a:pt x="3176" y="543"/>
                    <a:pt x="3072" y="396"/>
                    <a:pt x="2932" y="286"/>
                  </a:cubicBezTo>
                  <a:cubicBezTo>
                    <a:pt x="2866" y="220"/>
                    <a:pt x="2787" y="185"/>
                    <a:pt x="2707" y="143"/>
                  </a:cubicBezTo>
                  <a:cubicBezTo>
                    <a:pt x="2627" y="100"/>
                    <a:pt x="2541" y="70"/>
                    <a:pt x="2452" y="54"/>
                  </a:cubicBezTo>
                  <a:cubicBezTo>
                    <a:pt x="2253" y="1"/>
                    <a:pt x="2140" y="10"/>
                    <a:pt x="2006" y="4"/>
                  </a:cubicBezTo>
                  <a:cubicBezTo>
                    <a:pt x="1995" y="3"/>
                    <a:pt x="1984" y="3"/>
                    <a:pt x="1974" y="3"/>
                  </a:cubicBezTo>
                  <a:close/>
                </a:path>
              </a:pathLst>
            </a:custGeom>
            <a:solidFill>
              <a:srgbClr val="562F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51"/>
            <p:cNvSpPr/>
            <p:nvPr/>
          </p:nvSpPr>
          <p:spPr>
            <a:xfrm>
              <a:off x="2395700" y="2504875"/>
              <a:ext cx="981575" cy="754400"/>
            </a:xfrm>
            <a:custGeom>
              <a:avLst/>
              <a:gdLst/>
              <a:ahLst/>
              <a:cxnLst/>
              <a:rect l="l" t="t" r="r" b="b"/>
              <a:pathLst>
                <a:path w="39263" h="30176" extrusionOk="0">
                  <a:moveTo>
                    <a:pt x="11598" y="0"/>
                  </a:moveTo>
                  <a:cubicBezTo>
                    <a:pt x="11428" y="0"/>
                    <a:pt x="11253" y="24"/>
                    <a:pt x="11071" y="74"/>
                  </a:cubicBezTo>
                  <a:cubicBezTo>
                    <a:pt x="8238" y="859"/>
                    <a:pt x="8549" y="5834"/>
                    <a:pt x="8549" y="5834"/>
                  </a:cubicBezTo>
                  <a:cubicBezTo>
                    <a:pt x="8549" y="5834"/>
                    <a:pt x="7175" y="2771"/>
                    <a:pt x="5976" y="2771"/>
                  </a:cubicBezTo>
                  <a:cubicBezTo>
                    <a:pt x="5846" y="2771"/>
                    <a:pt x="5717" y="2807"/>
                    <a:pt x="5592" y="2889"/>
                  </a:cubicBezTo>
                  <a:cubicBezTo>
                    <a:pt x="4326" y="3712"/>
                    <a:pt x="5592" y="6513"/>
                    <a:pt x="5592" y="6513"/>
                  </a:cubicBezTo>
                  <a:cubicBezTo>
                    <a:pt x="4658" y="5880"/>
                    <a:pt x="3519" y="5414"/>
                    <a:pt x="2514" y="5414"/>
                  </a:cubicBezTo>
                  <a:cubicBezTo>
                    <a:pt x="1131" y="5414"/>
                    <a:pt x="1" y="6296"/>
                    <a:pt x="1" y="8842"/>
                  </a:cubicBezTo>
                  <a:cubicBezTo>
                    <a:pt x="1" y="12694"/>
                    <a:pt x="4970" y="12932"/>
                    <a:pt x="6203" y="12932"/>
                  </a:cubicBezTo>
                  <a:cubicBezTo>
                    <a:pt x="6377" y="12932"/>
                    <a:pt x="6477" y="12928"/>
                    <a:pt x="6477" y="12928"/>
                  </a:cubicBezTo>
                  <a:lnTo>
                    <a:pt x="6477" y="12928"/>
                  </a:lnTo>
                  <a:cubicBezTo>
                    <a:pt x="6477" y="12928"/>
                    <a:pt x="2622" y="14855"/>
                    <a:pt x="5592" y="16345"/>
                  </a:cubicBezTo>
                  <a:cubicBezTo>
                    <a:pt x="6051" y="16576"/>
                    <a:pt x="6500" y="16673"/>
                    <a:pt x="6930" y="16673"/>
                  </a:cubicBezTo>
                  <a:cubicBezTo>
                    <a:pt x="9078" y="16673"/>
                    <a:pt x="10762" y="14240"/>
                    <a:pt x="11033" y="13828"/>
                  </a:cubicBezTo>
                  <a:lnTo>
                    <a:pt x="11033" y="13828"/>
                  </a:lnTo>
                  <a:cubicBezTo>
                    <a:pt x="10756" y="14264"/>
                    <a:pt x="9124" y="16987"/>
                    <a:pt x="11071" y="17535"/>
                  </a:cubicBezTo>
                  <a:cubicBezTo>
                    <a:pt x="11276" y="17592"/>
                    <a:pt x="11495" y="17618"/>
                    <a:pt x="11723" y="17618"/>
                  </a:cubicBezTo>
                  <a:cubicBezTo>
                    <a:pt x="13861" y="17618"/>
                    <a:pt x="16843" y="15353"/>
                    <a:pt x="16844" y="15353"/>
                  </a:cubicBezTo>
                  <a:lnTo>
                    <a:pt x="16844" y="15353"/>
                  </a:lnTo>
                  <a:cubicBezTo>
                    <a:pt x="16844" y="15353"/>
                    <a:pt x="14857" y="19716"/>
                    <a:pt x="16844" y="19716"/>
                  </a:cubicBezTo>
                  <a:cubicBezTo>
                    <a:pt x="18831" y="19716"/>
                    <a:pt x="21524" y="17138"/>
                    <a:pt x="21524" y="17138"/>
                  </a:cubicBezTo>
                  <a:lnTo>
                    <a:pt x="21524" y="17138"/>
                  </a:lnTo>
                  <a:cubicBezTo>
                    <a:pt x="19823" y="21584"/>
                    <a:pt x="24048" y="25542"/>
                    <a:pt x="24048" y="25542"/>
                  </a:cubicBezTo>
                  <a:cubicBezTo>
                    <a:pt x="21670" y="28218"/>
                    <a:pt x="23028" y="29583"/>
                    <a:pt x="24616" y="29583"/>
                  </a:cubicBezTo>
                  <a:cubicBezTo>
                    <a:pt x="25413" y="29583"/>
                    <a:pt x="26268" y="29239"/>
                    <a:pt x="26737" y="28544"/>
                  </a:cubicBezTo>
                  <a:cubicBezTo>
                    <a:pt x="27056" y="28072"/>
                    <a:pt x="27384" y="27765"/>
                    <a:pt x="27704" y="27563"/>
                  </a:cubicBezTo>
                  <a:cubicBezTo>
                    <a:pt x="27769" y="27563"/>
                    <a:pt x="27835" y="27552"/>
                    <a:pt x="27898" y="27532"/>
                  </a:cubicBezTo>
                  <a:cubicBezTo>
                    <a:pt x="28243" y="27420"/>
                    <a:pt x="28551" y="27371"/>
                    <a:pt x="28828" y="27371"/>
                  </a:cubicBezTo>
                  <a:cubicBezTo>
                    <a:pt x="30909" y="27371"/>
                    <a:pt x="31148" y="30175"/>
                    <a:pt x="31148" y="30175"/>
                  </a:cubicBezTo>
                  <a:cubicBezTo>
                    <a:pt x="35186" y="27264"/>
                    <a:pt x="34027" y="25050"/>
                    <a:pt x="33055" y="24037"/>
                  </a:cubicBezTo>
                  <a:cubicBezTo>
                    <a:pt x="33098" y="23981"/>
                    <a:pt x="33138" y="23929"/>
                    <a:pt x="33179" y="23876"/>
                  </a:cubicBezTo>
                  <a:cubicBezTo>
                    <a:pt x="34167" y="24366"/>
                    <a:pt x="35795" y="25082"/>
                    <a:pt x="36883" y="25082"/>
                  </a:cubicBezTo>
                  <a:cubicBezTo>
                    <a:pt x="37710" y="25082"/>
                    <a:pt x="38224" y="24668"/>
                    <a:pt x="37906" y="23425"/>
                  </a:cubicBezTo>
                  <a:cubicBezTo>
                    <a:pt x="37486" y="21781"/>
                    <a:pt x="36350" y="21164"/>
                    <a:pt x="35212" y="20989"/>
                  </a:cubicBezTo>
                  <a:cubicBezTo>
                    <a:pt x="37132" y="20658"/>
                    <a:pt x="39263" y="19906"/>
                    <a:pt x="39050" y="18202"/>
                  </a:cubicBezTo>
                  <a:cubicBezTo>
                    <a:pt x="38830" y="16451"/>
                    <a:pt x="36649" y="16021"/>
                    <a:pt x="34829" y="15971"/>
                  </a:cubicBezTo>
                  <a:cubicBezTo>
                    <a:pt x="34803" y="15929"/>
                    <a:pt x="34775" y="15888"/>
                    <a:pt x="34749" y="15850"/>
                  </a:cubicBezTo>
                  <a:cubicBezTo>
                    <a:pt x="36003" y="15376"/>
                    <a:pt x="37054" y="14168"/>
                    <a:pt x="35895" y="11169"/>
                  </a:cubicBezTo>
                  <a:cubicBezTo>
                    <a:pt x="35029" y="8929"/>
                    <a:pt x="33898" y="8249"/>
                    <a:pt x="32843" y="8249"/>
                  </a:cubicBezTo>
                  <a:cubicBezTo>
                    <a:pt x="32341" y="8249"/>
                    <a:pt x="31856" y="8403"/>
                    <a:pt x="31425" y="8616"/>
                  </a:cubicBezTo>
                  <a:cubicBezTo>
                    <a:pt x="31338" y="8544"/>
                    <a:pt x="31246" y="8477"/>
                    <a:pt x="31156" y="8412"/>
                  </a:cubicBezTo>
                  <a:cubicBezTo>
                    <a:pt x="32281" y="7068"/>
                    <a:pt x="33363" y="5224"/>
                    <a:pt x="31218" y="4869"/>
                  </a:cubicBezTo>
                  <a:cubicBezTo>
                    <a:pt x="31016" y="4836"/>
                    <a:pt x="30820" y="4820"/>
                    <a:pt x="30631" y="4820"/>
                  </a:cubicBezTo>
                  <a:cubicBezTo>
                    <a:pt x="28722" y="4820"/>
                    <a:pt x="27439" y="6405"/>
                    <a:pt x="26745" y="7592"/>
                  </a:cubicBezTo>
                  <a:cubicBezTo>
                    <a:pt x="26851" y="7171"/>
                    <a:pt x="28302" y="1271"/>
                    <a:pt x="26125" y="1271"/>
                  </a:cubicBezTo>
                  <a:cubicBezTo>
                    <a:pt x="23869" y="1271"/>
                    <a:pt x="23240" y="6513"/>
                    <a:pt x="23240" y="6513"/>
                  </a:cubicBezTo>
                  <a:cubicBezTo>
                    <a:pt x="23240" y="6513"/>
                    <a:pt x="23620" y="1073"/>
                    <a:pt x="19803" y="676"/>
                  </a:cubicBezTo>
                  <a:cubicBezTo>
                    <a:pt x="19650" y="660"/>
                    <a:pt x="19503" y="653"/>
                    <a:pt x="19361" y="653"/>
                  </a:cubicBezTo>
                  <a:cubicBezTo>
                    <a:pt x="15936" y="653"/>
                    <a:pt x="15357" y="5040"/>
                    <a:pt x="15357" y="5040"/>
                  </a:cubicBezTo>
                  <a:cubicBezTo>
                    <a:pt x="15357" y="5040"/>
                    <a:pt x="14086" y="0"/>
                    <a:pt x="11598" y="0"/>
                  </a:cubicBezTo>
                  <a:close/>
                </a:path>
              </a:pathLst>
            </a:custGeom>
            <a:solidFill>
              <a:srgbClr val="2310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51"/>
            <p:cNvSpPr/>
            <p:nvPr/>
          </p:nvSpPr>
          <p:spPr>
            <a:xfrm>
              <a:off x="2740850" y="3155900"/>
              <a:ext cx="156225" cy="154500"/>
            </a:xfrm>
            <a:custGeom>
              <a:avLst/>
              <a:gdLst/>
              <a:ahLst/>
              <a:cxnLst/>
              <a:rect l="l" t="t" r="r" b="b"/>
              <a:pathLst>
                <a:path w="6249" h="6180" extrusionOk="0">
                  <a:moveTo>
                    <a:pt x="2863" y="1"/>
                  </a:moveTo>
                  <a:cubicBezTo>
                    <a:pt x="2623" y="1"/>
                    <a:pt x="2381" y="30"/>
                    <a:pt x="2145" y="99"/>
                  </a:cubicBezTo>
                  <a:cubicBezTo>
                    <a:pt x="1649" y="231"/>
                    <a:pt x="1250" y="571"/>
                    <a:pt x="963" y="919"/>
                  </a:cubicBezTo>
                  <a:cubicBezTo>
                    <a:pt x="674" y="1274"/>
                    <a:pt x="502" y="1664"/>
                    <a:pt x="370" y="2032"/>
                  </a:cubicBezTo>
                  <a:cubicBezTo>
                    <a:pt x="237" y="2402"/>
                    <a:pt x="162" y="2761"/>
                    <a:pt x="109" y="3089"/>
                  </a:cubicBezTo>
                  <a:cubicBezTo>
                    <a:pt x="28" y="3615"/>
                    <a:pt x="1" y="4148"/>
                    <a:pt x="27" y="4680"/>
                  </a:cubicBezTo>
                  <a:cubicBezTo>
                    <a:pt x="34" y="4879"/>
                    <a:pt x="53" y="5079"/>
                    <a:pt x="80" y="5277"/>
                  </a:cubicBezTo>
                  <a:cubicBezTo>
                    <a:pt x="80" y="5277"/>
                    <a:pt x="111" y="5060"/>
                    <a:pt x="180" y="4688"/>
                  </a:cubicBezTo>
                  <a:cubicBezTo>
                    <a:pt x="275" y="4182"/>
                    <a:pt x="398" y="3681"/>
                    <a:pt x="548" y="3188"/>
                  </a:cubicBezTo>
                  <a:cubicBezTo>
                    <a:pt x="741" y="2597"/>
                    <a:pt x="1011" y="1896"/>
                    <a:pt x="1489" y="1367"/>
                  </a:cubicBezTo>
                  <a:cubicBezTo>
                    <a:pt x="1730" y="1111"/>
                    <a:pt x="2021" y="913"/>
                    <a:pt x="2352" y="830"/>
                  </a:cubicBezTo>
                  <a:cubicBezTo>
                    <a:pt x="2498" y="792"/>
                    <a:pt x="2652" y="774"/>
                    <a:pt x="2810" y="774"/>
                  </a:cubicBezTo>
                  <a:cubicBezTo>
                    <a:pt x="3010" y="774"/>
                    <a:pt x="3218" y="803"/>
                    <a:pt x="3426" y="858"/>
                  </a:cubicBezTo>
                  <a:lnTo>
                    <a:pt x="3495" y="873"/>
                  </a:lnTo>
                  <a:cubicBezTo>
                    <a:pt x="3495" y="873"/>
                    <a:pt x="3495" y="873"/>
                    <a:pt x="3495" y="873"/>
                  </a:cubicBezTo>
                  <a:cubicBezTo>
                    <a:pt x="3496" y="873"/>
                    <a:pt x="3495" y="873"/>
                    <a:pt x="3495" y="873"/>
                  </a:cubicBezTo>
                  <a:lnTo>
                    <a:pt x="3495" y="873"/>
                  </a:lnTo>
                  <a:lnTo>
                    <a:pt x="3501" y="875"/>
                  </a:lnTo>
                  <a:lnTo>
                    <a:pt x="3539" y="889"/>
                  </a:lnTo>
                  <a:lnTo>
                    <a:pt x="3692" y="942"/>
                  </a:lnTo>
                  <a:lnTo>
                    <a:pt x="3996" y="1050"/>
                  </a:lnTo>
                  <a:cubicBezTo>
                    <a:pt x="4189" y="1126"/>
                    <a:pt x="4306" y="1229"/>
                    <a:pt x="4468" y="1309"/>
                  </a:cubicBezTo>
                  <a:cubicBezTo>
                    <a:pt x="4605" y="1424"/>
                    <a:pt x="4750" y="1539"/>
                    <a:pt x="4879" y="1663"/>
                  </a:cubicBezTo>
                  <a:lnTo>
                    <a:pt x="5049" y="1873"/>
                  </a:lnTo>
                  <a:lnTo>
                    <a:pt x="5137" y="1976"/>
                  </a:lnTo>
                  <a:lnTo>
                    <a:pt x="5203" y="2094"/>
                  </a:lnTo>
                  <a:cubicBezTo>
                    <a:pt x="5293" y="2250"/>
                    <a:pt x="5380" y="2403"/>
                    <a:pt x="5440" y="2574"/>
                  </a:cubicBezTo>
                  <a:cubicBezTo>
                    <a:pt x="5472" y="2656"/>
                    <a:pt x="5509" y="2736"/>
                    <a:pt x="5538" y="2819"/>
                  </a:cubicBezTo>
                  <a:cubicBezTo>
                    <a:pt x="5561" y="2905"/>
                    <a:pt x="5583" y="2989"/>
                    <a:pt x="5606" y="3072"/>
                  </a:cubicBezTo>
                  <a:cubicBezTo>
                    <a:pt x="5695" y="3408"/>
                    <a:pt x="5738" y="3742"/>
                    <a:pt x="5765" y="4053"/>
                  </a:cubicBezTo>
                  <a:cubicBezTo>
                    <a:pt x="5800" y="4564"/>
                    <a:pt x="5797" y="5077"/>
                    <a:pt x="5753" y="5588"/>
                  </a:cubicBezTo>
                  <a:cubicBezTo>
                    <a:pt x="5722" y="5963"/>
                    <a:pt x="5689" y="6180"/>
                    <a:pt x="5689" y="6180"/>
                  </a:cubicBezTo>
                  <a:cubicBezTo>
                    <a:pt x="5689" y="6180"/>
                    <a:pt x="5710" y="6129"/>
                    <a:pt x="5751" y="6035"/>
                  </a:cubicBezTo>
                  <a:cubicBezTo>
                    <a:pt x="5788" y="5940"/>
                    <a:pt x="5851" y="5802"/>
                    <a:pt x="5906" y="5620"/>
                  </a:cubicBezTo>
                  <a:cubicBezTo>
                    <a:pt x="6075" y="5111"/>
                    <a:pt x="6179" y="4585"/>
                    <a:pt x="6219" y="4052"/>
                  </a:cubicBezTo>
                  <a:cubicBezTo>
                    <a:pt x="6242" y="3717"/>
                    <a:pt x="6248" y="3348"/>
                    <a:pt x="6184" y="2958"/>
                  </a:cubicBezTo>
                  <a:lnTo>
                    <a:pt x="6136" y="2661"/>
                  </a:lnTo>
                  <a:cubicBezTo>
                    <a:pt x="6115" y="2561"/>
                    <a:pt x="6081" y="2462"/>
                    <a:pt x="6053" y="2359"/>
                  </a:cubicBezTo>
                  <a:cubicBezTo>
                    <a:pt x="6007" y="2150"/>
                    <a:pt x="5908" y="1956"/>
                    <a:pt x="5808" y="1753"/>
                  </a:cubicBezTo>
                  <a:lnTo>
                    <a:pt x="5733" y="1602"/>
                  </a:lnTo>
                  <a:lnTo>
                    <a:pt x="5633" y="1461"/>
                  </a:lnTo>
                  <a:lnTo>
                    <a:pt x="5429" y="1177"/>
                  </a:lnTo>
                  <a:cubicBezTo>
                    <a:pt x="5276" y="1001"/>
                    <a:pt x="5097" y="841"/>
                    <a:pt x="4910" y="688"/>
                  </a:cubicBezTo>
                  <a:cubicBezTo>
                    <a:pt x="4700" y="564"/>
                    <a:pt x="4470" y="406"/>
                    <a:pt x="4264" y="321"/>
                  </a:cubicBezTo>
                  <a:lnTo>
                    <a:pt x="3962" y="208"/>
                  </a:lnTo>
                  <a:lnTo>
                    <a:pt x="3812" y="151"/>
                  </a:lnTo>
                  <a:lnTo>
                    <a:pt x="3702" y="113"/>
                  </a:lnTo>
                  <a:lnTo>
                    <a:pt x="3614" y="93"/>
                  </a:lnTo>
                  <a:cubicBezTo>
                    <a:pt x="3374" y="35"/>
                    <a:pt x="3120" y="1"/>
                    <a:pt x="2863" y="1"/>
                  </a:cubicBezTo>
                  <a:close/>
                </a:path>
              </a:pathLst>
            </a:custGeom>
            <a:solidFill>
              <a:srgbClr val="2310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51"/>
            <p:cNvSpPr/>
            <p:nvPr/>
          </p:nvSpPr>
          <p:spPr>
            <a:xfrm>
              <a:off x="2459525" y="3080900"/>
              <a:ext cx="156250" cy="154500"/>
            </a:xfrm>
            <a:custGeom>
              <a:avLst/>
              <a:gdLst/>
              <a:ahLst/>
              <a:cxnLst/>
              <a:rect l="l" t="t" r="r" b="b"/>
              <a:pathLst>
                <a:path w="6250" h="6180" extrusionOk="0">
                  <a:moveTo>
                    <a:pt x="3459" y="862"/>
                  </a:moveTo>
                  <a:cubicBezTo>
                    <a:pt x="3459" y="862"/>
                    <a:pt x="3461" y="862"/>
                    <a:pt x="3467" y="864"/>
                  </a:cubicBezTo>
                  <a:lnTo>
                    <a:pt x="3471" y="865"/>
                  </a:lnTo>
                  <a:lnTo>
                    <a:pt x="3473" y="866"/>
                  </a:lnTo>
                  <a:lnTo>
                    <a:pt x="3473" y="866"/>
                  </a:lnTo>
                  <a:cubicBezTo>
                    <a:pt x="3465" y="864"/>
                    <a:pt x="3459" y="862"/>
                    <a:pt x="3459" y="862"/>
                  </a:cubicBezTo>
                  <a:close/>
                  <a:moveTo>
                    <a:pt x="3495" y="873"/>
                  </a:moveTo>
                  <a:lnTo>
                    <a:pt x="3496" y="873"/>
                  </a:lnTo>
                  <a:cubicBezTo>
                    <a:pt x="3496" y="873"/>
                    <a:pt x="3497" y="873"/>
                    <a:pt x="3497" y="873"/>
                  </a:cubicBezTo>
                  <a:cubicBezTo>
                    <a:pt x="3497" y="873"/>
                    <a:pt x="3496" y="873"/>
                    <a:pt x="3495" y="873"/>
                  </a:cubicBezTo>
                  <a:close/>
                  <a:moveTo>
                    <a:pt x="2863" y="0"/>
                  </a:moveTo>
                  <a:cubicBezTo>
                    <a:pt x="2623" y="0"/>
                    <a:pt x="2381" y="30"/>
                    <a:pt x="2145" y="99"/>
                  </a:cubicBezTo>
                  <a:cubicBezTo>
                    <a:pt x="1648" y="231"/>
                    <a:pt x="1250" y="571"/>
                    <a:pt x="965" y="919"/>
                  </a:cubicBezTo>
                  <a:cubicBezTo>
                    <a:pt x="673" y="1273"/>
                    <a:pt x="502" y="1664"/>
                    <a:pt x="370" y="2032"/>
                  </a:cubicBezTo>
                  <a:cubicBezTo>
                    <a:pt x="236" y="2402"/>
                    <a:pt x="161" y="2760"/>
                    <a:pt x="111" y="3088"/>
                  </a:cubicBezTo>
                  <a:cubicBezTo>
                    <a:pt x="28" y="3614"/>
                    <a:pt x="0" y="4148"/>
                    <a:pt x="26" y="4680"/>
                  </a:cubicBezTo>
                  <a:cubicBezTo>
                    <a:pt x="34" y="4879"/>
                    <a:pt x="52" y="5078"/>
                    <a:pt x="80" y="5276"/>
                  </a:cubicBezTo>
                  <a:cubicBezTo>
                    <a:pt x="80" y="5276"/>
                    <a:pt x="111" y="5060"/>
                    <a:pt x="181" y="4689"/>
                  </a:cubicBezTo>
                  <a:cubicBezTo>
                    <a:pt x="275" y="4182"/>
                    <a:pt x="397" y="3682"/>
                    <a:pt x="548" y="3190"/>
                  </a:cubicBezTo>
                  <a:cubicBezTo>
                    <a:pt x="742" y="2596"/>
                    <a:pt x="1011" y="1896"/>
                    <a:pt x="1491" y="1368"/>
                  </a:cubicBezTo>
                  <a:cubicBezTo>
                    <a:pt x="1730" y="1111"/>
                    <a:pt x="2021" y="914"/>
                    <a:pt x="2352" y="832"/>
                  </a:cubicBezTo>
                  <a:cubicBezTo>
                    <a:pt x="2498" y="793"/>
                    <a:pt x="2652" y="775"/>
                    <a:pt x="2810" y="775"/>
                  </a:cubicBezTo>
                  <a:cubicBezTo>
                    <a:pt x="3011" y="775"/>
                    <a:pt x="3219" y="804"/>
                    <a:pt x="3425" y="859"/>
                  </a:cubicBezTo>
                  <a:lnTo>
                    <a:pt x="3485" y="871"/>
                  </a:lnTo>
                  <a:lnTo>
                    <a:pt x="3485" y="871"/>
                  </a:lnTo>
                  <a:lnTo>
                    <a:pt x="3500" y="876"/>
                  </a:lnTo>
                  <a:lnTo>
                    <a:pt x="3539" y="890"/>
                  </a:lnTo>
                  <a:lnTo>
                    <a:pt x="3692" y="944"/>
                  </a:lnTo>
                  <a:lnTo>
                    <a:pt x="3997" y="1051"/>
                  </a:lnTo>
                  <a:cubicBezTo>
                    <a:pt x="4189" y="1126"/>
                    <a:pt x="4305" y="1229"/>
                    <a:pt x="4468" y="1308"/>
                  </a:cubicBezTo>
                  <a:cubicBezTo>
                    <a:pt x="4604" y="1423"/>
                    <a:pt x="4750" y="1540"/>
                    <a:pt x="4879" y="1664"/>
                  </a:cubicBezTo>
                  <a:lnTo>
                    <a:pt x="5050" y="1874"/>
                  </a:lnTo>
                  <a:lnTo>
                    <a:pt x="5136" y="1977"/>
                  </a:lnTo>
                  <a:lnTo>
                    <a:pt x="5202" y="2095"/>
                  </a:lnTo>
                  <a:cubicBezTo>
                    <a:pt x="5294" y="2250"/>
                    <a:pt x="5382" y="2405"/>
                    <a:pt x="5440" y="2573"/>
                  </a:cubicBezTo>
                  <a:cubicBezTo>
                    <a:pt x="5472" y="2656"/>
                    <a:pt x="5510" y="2736"/>
                    <a:pt x="5538" y="2820"/>
                  </a:cubicBezTo>
                  <a:cubicBezTo>
                    <a:pt x="5561" y="2904"/>
                    <a:pt x="5584" y="2990"/>
                    <a:pt x="5605" y="3073"/>
                  </a:cubicBezTo>
                  <a:cubicBezTo>
                    <a:pt x="5694" y="3407"/>
                    <a:pt x="5739" y="3742"/>
                    <a:pt x="5765" y="4053"/>
                  </a:cubicBezTo>
                  <a:cubicBezTo>
                    <a:pt x="5802" y="4565"/>
                    <a:pt x="5797" y="5078"/>
                    <a:pt x="5753" y="5589"/>
                  </a:cubicBezTo>
                  <a:cubicBezTo>
                    <a:pt x="5722" y="5963"/>
                    <a:pt x="5690" y="6179"/>
                    <a:pt x="5690" y="6179"/>
                  </a:cubicBezTo>
                  <a:cubicBezTo>
                    <a:pt x="5690" y="6179"/>
                    <a:pt x="5711" y="6130"/>
                    <a:pt x="5751" y="6037"/>
                  </a:cubicBezTo>
                  <a:cubicBezTo>
                    <a:pt x="5789" y="5942"/>
                    <a:pt x="5851" y="5804"/>
                    <a:pt x="5907" y="5620"/>
                  </a:cubicBezTo>
                  <a:cubicBezTo>
                    <a:pt x="6075" y="5112"/>
                    <a:pt x="6180" y="4586"/>
                    <a:pt x="6219" y="4053"/>
                  </a:cubicBezTo>
                  <a:cubicBezTo>
                    <a:pt x="6242" y="3719"/>
                    <a:pt x="6249" y="3349"/>
                    <a:pt x="6185" y="2960"/>
                  </a:cubicBezTo>
                  <a:cubicBezTo>
                    <a:pt x="6168" y="2862"/>
                    <a:pt x="6153" y="2762"/>
                    <a:pt x="6137" y="2661"/>
                  </a:cubicBezTo>
                  <a:cubicBezTo>
                    <a:pt x="6114" y="2561"/>
                    <a:pt x="6082" y="2461"/>
                    <a:pt x="6055" y="2360"/>
                  </a:cubicBezTo>
                  <a:cubicBezTo>
                    <a:pt x="6009" y="2152"/>
                    <a:pt x="5907" y="1955"/>
                    <a:pt x="5808" y="1755"/>
                  </a:cubicBezTo>
                  <a:lnTo>
                    <a:pt x="5734" y="1601"/>
                  </a:lnTo>
                  <a:lnTo>
                    <a:pt x="5635" y="1462"/>
                  </a:lnTo>
                  <a:lnTo>
                    <a:pt x="5431" y="1178"/>
                  </a:lnTo>
                  <a:cubicBezTo>
                    <a:pt x="5276" y="1002"/>
                    <a:pt x="5098" y="841"/>
                    <a:pt x="4909" y="688"/>
                  </a:cubicBezTo>
                  <a:cubicBezTo>
                    <a:pt x="4701" y="565"/>
                    <a:pt x="4469" y="405"/>
                    <a:pt x="4265" y="323"/>
                  </a:cubicBezTo>
                  <a:lnTo>
                    <a:pt x="3963" y="209"/>
                  </a:lnTo>
                  <a:lnTo>
                    <a:pt x="3812" y="151"/>
                  </a:lnTo>
                  <a:lnTo>
                    <a:pt x="3703" y="113"/>
                  </a:lnTo>
                  <a:lnTo>
                    <a:pt x="3615" y="93"/>
                  </a:lnTo>
                  <a:cubicBezTo>
                    <a:pt x="3376" y="35"/>
                    <a:pt x="3121" y="0"/>
                    <a:pt x="2863" y="0"/>
                  </a:cubicBezTo>
                  <a:close/>
                </a:path>
              </a:pathLst>
            </a:custGeom>
            <a:solidFill>
              <a:srgbClr val="2310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 name="Google Shape;1468;p51"/>
            <p:cNvSpPr/>
            <p:nvPr/>
          </p:nvSpPr>
          <p:spPr>
            <a:xfrm>
              <a:off x="2590500" y="3249475"/>
              <a:ext cx="82000" cy="57350"/>
            </a:xfrm>
            <a:custGeom>
              <a:avLst/>
              <a:gdLst/>
              <a:ahLst/>
              <a:cxnLst/>
              <a:rect l="l" t="t" r="r" b="b"/>
              <a:pathLst>
                <a:path w="3280" h="2294" extrusionOk="0">
                  <a:moveTo>
                    <a:pt x="989" y="1"/>
                  </a:moveTo>
                  <a:cubicBezTo>
                    <a:pt x="844" y="1"/>
                    <a:pt x="688" y="23"/>
                    <a:pt x="529" y="99"/>
                  </a:cubicBezTo>
                  <a:cubicBezTo>
                    <a:pt x="288" y="203"/>
                    <a:pt x="123" y="439"/>
                    <a:pt x="69" y="629"/>
                  </a:cubicBezTo>
                  <a:cubicBezTo>
                    <a:pt x="0" y="828"/>
                    <a:pt x="5" y="998"/>
                    <a:pt x="11" y="1153"/>
                  </a:cubicBezTo>
                  <a:cubicBezTo>
                    <a:pt x="25" y="1291"/>
                    <a:pt x="52" y="1428"/>
                    <a:pt x="95" y="1561"/>
                  </a:cubicBezTo>
                  <a:cubicBezTo>
                    <a:pt x="150" y="1751"/>
                    <a:pt x="230" y="1934"/>
                    <a:pt x="331" y="2104"/>
                  </a:cubicBezTo>
                  <a:cubicBezTo>
                    <a:pt x="405" y="2228"/>
                    <a:pt x="454" y="2294"/>
                    <a:pt x="454" y="2294"/>
                  </a:cubicBezTo>
                  <a:cubicBezTo>
                    <a:pt x="454" y="2294"/>
                    <a:pt x="469" y="2211"/>
                    <a:pt x="485" y="2072"/>
                  </a:cubicBezTo>
                  <a:cubicBezTo>
                    <a:pt x="500" y="1938"/>
                    <a:pt x="521" y="1748"/>
                    <a:pt x="546" y="1520"/>
                  </a:cubicBezTo>
                  <a:cubicBezTo>
                    <a:pt x="557" y="1409"/>
                    <a:pt x="584" y="1297"/>
                    <a:pt x="604" y="1184"/>
                  </a:cubicBezTo>
                  <a:cubicBezTo>
                    <a:pt x="633" y="1078"/>
                    <a:pt x="665" y="968"/>
                    <a:pt x="713" y="902"/>
                  </a:cubicBezTo>
                  <a:cubicBezTo>
                    <a:pt x="759" y="825"/>
                    <a:pt x="794" y="810"/>
                    <a:pt x="839" y="798"/>
                  </a:cubicBezTo>
                  <a:cubicBezTo>
                    <a:pt x="881" y="790"/>
                    <a:pt x="923" y="785"/>
                    <a:pt x="966" y="785"/>
                  </a:cubicBezTo>
                  <a:cubicBezTo>
                    <a:pt x="1004" y="785"/>
                    <a:pt x="1043" y="789"/>
                    <a:pt x="1081" y="796"/>
                  </a:cubicBezTo>
                  <a:cubicBezTo>
                    <a:pt x="1302" y="821"/>
                    <a:pt x="1573" y="919"/>
                    <a:pt x="1823" y="1009"/>
                  </a:cubicBezTo>
                  <a:lnTo>
                    <a:pt x="2533" y="1284"/>
                  </a:lnTo>
                  <a:cubicBezTo>
                    <a:pt x="2959" y="1451"/>
                    <a:pt x="3279" y="1541"/>
                    <a:pt x="3279" y="1541"/>
                  </a:cubicBezTo>
                  <a:cubicBezTo>
                    <a:pt x="3279" y="1541"/>
                    <a:pt x="3125" y="1244"/>
                    <a:pt x="2783" y="905"/>
                  </a:cubicBezTo>
                  <a:cubicBezTo>
                    <a:pt x="2588" y="709"/>
                    <a:pt x="2372" y="534"/>
                    <a:pt x="2137" y="385"/>
                  </a:cubicBezTo>
                  <a:cubicBezTo>
                    <a:pt x="1872" y="226"/>
                    <a:pt x="1575" y="68"/>
                    <a:pt x="1184" y="13"/>
                  </a:cubicBezTo>
                  <a:cubicBezTo>
                    <a:pt x="1122" y="6"/>
                    <a:pt x="1057" y="1"/>
                    <a:pt x="989" y="1"/>
                  </a:cubicBezTo>
                  <a:close/>
                </a:path>
              </a:pathLst>
            </a:custGeom>
            <a:solidFill>
              <a:srgbClr val="562F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 name="Google Shape;1469;p51"/>
            <p:cNvSpPr/>
            <p:nvPr/>
          </p:nvSpPr>
          <p:spPr>
            <a:xfrm>
              <a:off x="2557600" y="3340625"/>
              <a:ext cx="222025" cy="59650"/>
            </a:xfrm>
            <a:custGeom>
              <a:avLst/>
              <a:gdLst/>
              <a:ahLst/>
              <a:cxnLst/>
              <a:rect l="l" t="t" r="r" b="b"/>
              <a:pathLst>
                <a:path w="8881" h="2386" extrusionOk="0">
                  <a:moveTo>
                    <a:pt x="8881" y="0"/>
                  </a:moveTo>
                  <a:lnTo>
                    <a:pt x="8881" y="0"/>
                  </a:lnTo>
                  <a:cubicBezTo>
                    <a:pt x="8880" y="0"/>
                    <a:pt x="8739" y="68"/>
                    <a:pt x="8506" y="192"/>
                  </a:cubicBezTo>
                  <a:cubicBezTo>
                    <a:pt x="8391" y="255"/>
                    <a:pt x="8250" y="328"/>
                    <a:pt x="8096" y="419"/>
                  </a:cubicBezTo>
                  <a:cubicBezTo>
                    <a:pt x="7945" y="518"/>
                    <a:pt x="7749" y="584"/>
                    <a:pt x="7553" y="682"/>
                  </a:cubicBezTo>
                  <a:cubicBezTo>
                    <a:pt x="7350" y="767"/>
                    <a:pt x="7150" y="893"/>
                    <a:pt x="6910" y="968"/>
                  </a:cubicBezTo>
                  <a:cubicBezTo>
                    <a:pt x="6676" y="1046"/>
                    <a:pt x="6438" y="1152"/>
                    <a:pt x="6182" y="1228"/>
                  </a:cubicBezTo>
                  <a:cubicBezTo>
                    <a:pt x="5923" y="1293"/>
                    <a:pt x="5662" y="1382"/>
                    <a:pt x="5388" y="1432"/>
                  </a:cubicBezTo>
                  <a:cubicBezTo>
                    <a:pt x="5112" y="1471"/>
                    <a:pt x="4841" y="1552"/>
                    <a:pt x="4557" y="1561"/>
                  </a:cubicBezTo>
                  <a:lnTo>
                    <a:pt x="4135" y="1604"/>
                  </a:lnTo>
                  <a:lnTo>
                    <a:pt x="3715" y="1612"/>
                  </a:lnTo>
                  <a:cubicBezTo>
                    <a:pt x="3657" y="1614"/>
                    <a:pt x="3598" y="1616"/>
                    <a:pt x="3540" y="1616"/>
                  </a:cubicBezTo>
                  <a:cubicBezTo>
                    <a:pt x="3321" y="1616"/>
                    <a:pt x="3106" y="1599"/>
                    <a:pt x="2894" y="1590"/>
                  </a:cubicBezTo>
                  <a:cubicBezTo>
                    <a:pt x="2628" y="1556"/>
                    <a:pt x="2368" y="1543"/>
                    <a:pt x="2124" y="1498"/>
                  </a:cubicBezTo>
                  <a:cubicBezTo>
                    <a:pt x="1880" y="1455"/>
                    <a:pt x="1646" y="1420"/>
                    <a:pt x="1433" y="1369"/>
                  </a:cubicBezTo>
                  <a:cubicBezTo>
                    <a:pt x="1003" y="1277"/>
                    <a:pt x="648" y="1173"/>
                    <a:pt x="396" y="1098"/>
                  </a:cubicBezTo>
                  <a:cubicBezTo>
                    <a:pt x="143" y="1024"/>
                    <a:pt x="1" y="969"/>
                    <a:pt x="1" y="969"/>
                  </a:cubicBezTo>
                  <a:lnTo>
                    <a:pt x="1" y="969"/>
                  </a:lnTo>
                  <a:cubicBezTo>
                    <a:pt x="102" y="1067"/>
                    <a:pt x="211" y="1156"/>
                    <a:pt x="326" y="1237"/>
                  </a:cubicBezTo>
                  <a:cubicBezTo>
                    <a:pt x="433" y="1319"/>
                    <a:pt x="568" y="1408"/>
                    <a:pt x="729" y="1506"/>
                  </a:cubicBezTo>
                  <a:cubicBezTo>
                    <a:pt x="891" y="1595"/>
                    <a:pt x="1074" y="1708"/>
                    <a:pt x="1287" y="1797"/>
                  </a:cubicBezTo>
                  <a:cubicBezTo>
                    <a:pt x="1514" y="1904"/>
                    <a:pt x="1747" y="1995"/>
                    <a:pt x="1986" y="2068"/>
                  </a:cubicBezTo>
                  <a:cubicBezTo>
                    <a:pt x="2253" y="2156"/>
                    <a:pt x="2526" y="2225"/>
                    <a:pt x="2802" y="2277"/>
                  </a:cubicBezTo>
                  <a:cubicBezTo>
                    <a:pt x="3083" y="2312"/>
                    <a:pt x="3372" y="2375"/>
                    <a:pt x="3671" y="2375"/>
                  </a:cubicBezTo>
                  <a:cubicBezTo>
                    <a:pt x="3681" y="2375"/>
                    <a:pt x="3691" y="2375"/>
                    <a:pt x="3702" y="2375"/>
                  </a:cubicBezTo>
                  <a:cubicBezTo>
                    <a:pt x="3830" y="2378"/>
                    <a:pt x="3959" y="2385"/>
                    <a:pt x="4089" y="2385"/>
                  </a:cubicBezTo>
                  <a:cubicBezTo>
                    <a:pt x="4116" y="2385"/>
                    <a:pt x="4144" y="2385"/>
                    <a:pt x="4171" y="2384"/>
                  </a:cubicBezTo>
                  <a:lnTo>
                    <a:pt x="4641" y="2346"/>
                  </a:lnTo>
                  <a:cubicBezTo>
                    <a:pt x="4957" y="2329"/>
                    <a:pt x="5262" y="2240"/>
                    <a:pt x="5566" y="2176"/>
                  </a:cubicBezTo>
                  <a:cubicBezTo>
                    <a:pt x="5869" y="2111"/>
                    <a:pt x="6145" y="1975"/>
                    <a:pt x="6423" y="1881"/>
                  </a:cubicBezTo>
                  <a:cubicBezTo>
                    <a:pt x="6697" y="1777"/>
                    <a:pt x="6938" y="1618"/>
                    <a:pt x="7173" y="1495"/>
                  </a:cubicBezTo>
                  <a:cubicBezTo>
                    <a:pt x="7415" y="1380"/>
                    <a:pt x="7602" y="1204"/>
                    <a:pt x="7790" y="1069"/>
                  </a:cubicBezTo>
                  <a:cubicBezTo>
                    <a:pt x="7973" y="928"/>
                    <a:pt x="8146" y="808"/>
                    <a:pt x="8272" y="666"/>
                  </a:cubicBezTo>
                  <a:cubicBezTo>
                    <a:pt x="8404" y="532"/>
                    <a:pt x="8514" y="413"/>
                    <a:pt x="8605" y="315"/>
                  </a:cubicBezTo>
                  <a:cubicBezTo>
                    <a:pt x="8784" y="117"/>
                    <a:pt x="8881" y="0"/>
                    <a:pt x="8881" y="0"/>
                  </a:cubicBezTo>
                  <a:close/>
                </a:path>
              </a:pathLst>
            </a:custGeom>
            <a:solidFill>
              <a:srgbClr val="562F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70" name="Google Shape;1470;p51"/>
          <p:cNvSpPr/>
          <p:nvPr/>
        </p:nvSpPr>
        <p:spPr>
          <a:xfrm>
            <a:off x="7437438" y="1373050"/>
            <a:ext cx="172400" cy="172075"/>
          </a:xfrm>
          <a:custGeom>
            <a:avLst/>
            <a:gdLst/>
            <a:ahLst/>
            <a:cxnLst/>
            <a:rect l="l" t="t" r="r" b="b"/>
            <a:pathLst>
              <a:path w="6896" h="6883" extrusionOk="0">
                <a:moveTo>
                  <a:pt x="3449" y="0"/>
                </a:moveTo>
                <a:cubicBezTo>
                  <a:pt x="1554" y="0"/>
                  <a:pt x="14" y="1533"/>
                  <a:pt x="7" y="3429"/>
                </a:cubicBezTo>
                <a:cubicBezTo>
                  <a:pt x="0" y="5330"/>
                  <a:pt x="1535" y="6877"/>
                  <a:pt x="3435" y="6883"/>
                </a:cubicBezTo>
                <a:cubicBezTo>
                  <a:pt x="3440" y="6883"/>
                  <a:pt x="3445" y="6883"/>
                  <a:pt x="3450" y="6883"/>
                </a:cubicBezTo>
                <a:cubicBezTo>
                  <a:pt x="5343" y="6883"/>
                  <a:pt x="6881" y="5351"/>
                  <a:pt x="6887" y="3454"/>
                </a:cubicBezTo>
                <a:cubicBezTo>
                  <a:pt x="6895" y="1554"/>
                  <a:pt x="5360" y="8"/>
                  <a:pt x="3460" y="0"/>
                </a:cubicBezTo>
                <a:cubicBezTo>
                  <a:pt x="3456" y="0"/>
                  <a:pt x="3453" y="0"/>
                  <a:pt x="344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19"/>
        <p:cNvGrpSpPr/>
        <p:nvPr/>
      </p:nvGrpSpPr>
      <p:grpSpPr>
        <a:xfrm>
          <a:off x="0" y="0"/>
          <a:ext cx="0" cy="0"/>
          <a:chOff x="0" y="0"/>
          <a:chExt cx="0" cy="0"/>
        </a:xfrm>
      </p:grpSpPr>
      <p:sp>
        <p:nvSpPr>
          <p:cNvPr id="1620" name="Google Shape;1620;p55"/>
          <p:cNvSpPr txBox="1">
            <a:spLocks noGrp="1"/>
          </p:cNvSpPr>
          <p:nvPr>
            <p:ph type="title"/>
          </p:nvPr>
        </p:nvSpPr>
        <p:spPr>
          <a:xfrm>
            <a:off x="618600" y="485550"/>
            <a:ext cx="7906799" cy="705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3600" dirty="0"/>
              <a:t>Proposed Capstone Idea / Plan  </a:t>
            </a:r>
            <a:endParaRPr sz="3600" dirty="0"/>
          </a:p>
        </p:txBody>
      </p:sp>
      <p:sp>
        <p:nvSpPr>
          <p:cNvPr id="1621" name="Google Shape;1621;p55"/>
          <p:cNvSpPr txBox="1">
            <a:spLocks noGrp="1"/>
          </p:cNvSpPr>
          <p:nvPr>
            <p:ph type="subTitle" idx="1"/>
          </p:nvPr>
        </p:nvSpPr>
        <p:spPr>
          <a:xfrm>
            <a:off x="703231" y="1394656"/>
            <a:ext cx="2739068" cy="1591499"/>
          </a:xfrm>
          <a:prstGeom prst="rect">
            <a:avLst/>
          </a:prstGeom>
        </p:spPr>
        <p:txBody>
          <a:bodyPr spcFirstLastPara="1" wrap="square" lIns="91425" tIns="91425" rIns="91425" bIns="91425" anchor="t" anchorCtr="0">
            <a:noAutofit/>
          </a:bodyPr>
          <a:lstStyle/>
          <a:p>
            <a:pPr marL="0" indent="0"/>
            <a:r>
              <a:rPr lang="en-US" sz="1600" b="1" dirty="0">
                <a:solidFill>
                  <a:schemeClr val="tx2"/>
                </a:solidFill>
                <a:effectLst/>
                <a:latin typeface="Montserrat" pitchFamily="2" charset="77"/>
                <a:ea typeface="Calibri" panose="020F0502020204030204" pitchFamily="34" charset="0"/>
                <a:cs typeface="Times New Roman" panose="02020603050405020304" pitchFamily="18" charset="0"/>
              </a:rPr>
              <a:t>PIO</a:t>
            </a:r>
          </a:p>
          <a:p>
            <a:pPr marL="0" indent="0"/>
            <a:r>
              <a:rPr lang="en-US" dirty="0">
                <a:effectLst/>
                <a:latin typeface="Montserrat" pitchFamily="2" charset="77"/>
                <a:ea typeface="Calibri" panose="020F0502020204030204" pitchFamily="34" charset="0"/>
                <a:cs typeface="Times New Roman" panose="02020603050405020304" pitchFamily="18" charset="0"/>
              </a:rPr>
              <a:t>Determine if establishing  an educational program for parents or primary caregivers on feeding of infants born premature in the neonatal intensive care unit (NICU) decreases parental stress</a:t>
            </a:r>
          </a:p>
          <a:p>
            <a:pPr marL="0" lvl="0" indent="0" algn="ctr" rtl="0">
              <a:spcBef>
                <a:spcPts val="0"/>
              </a:spcBef>
              <a:spcAft>
                <a:spcPts val="0"/>
              </a:spcAft>
              <a:buNone/>
            </a:pPr>
            <a:endParaRPr dirty="0"/>
          </a:p>
        </p:txBody>
      </p:sp>
      <p:sp>
        <p:nvSpPr>
          <p:cNvPr id="1622" name="Google Shape;1622;p55"/>
          <p:cNvSpPr txBox="1">
            <a:spLocks noGrp="1"/>
          </p:cNvSpPr>
          <p:nvPr>
            <p:ph type="title" idx="2"/>
          </p:nvPr>
        </p:nvSpPr>
        <p:spPr>
          <a:xfrm>
            <a:off x="159288" y="5432008"/>
            <a:ext cx="3687300" cy="705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endParaRPr dirty="0"/>
          </a:p>
        </p:txBody>
      </p:sp>
      <p:sp>
        <p:nvSpPr>
          <p:cNvPr id="1624" name="Google Shape;1624;p55"/>
          <p:cNvSpPr txBox="1">
            <a:spLocks noGrp="1"/>
          </p:cNvSpPr>
          <p:nvPr>
            <p:ph type="title" idx="4"/>
          </p:nvPr>
        </p:nvSpPr>
        <p:spPr>
          <a:xfrm>
            <a:off x="715100" y="6255516"/>
            <a:ext cx="3687300" cy="705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endParaRPr dirty="0"/>
          </a:p>
        </p:txBody>
      </p:sp>
      <p:sp>
        <p:nvSpPr>
          <p:cNvPr id="1625" name="Google Shape;1625;p55"/>
          <p:cNvSpPr txBox="1">
            <a:spLocks noGrp="1"/>
          </p:cNvSpPr>
          <p:nvPr>
            <p:ph type="subTitle" idx="5"/>
          </p:nvPr>
        </p:nvSpPr>
        <p:spPr>
          <a:xfrm>
            <a:off x="715100" y="6430566"/>
            <a:ext cx="3687300" cy="355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dirty="0"/>
          </a:p>
        </p:txBody>
      </p:sp>
      <p:grpSp>
        <p:nvGrpSpPr>
          <p:cNvPr id="1626" name="Google Shape;1626;p55"/>
          <p:cNvGrpSpPr/>
          <p:nvPr/>
        </p:nvGrpSpPr>
        <p:grpSpPr>
          <a:xfrm>
            <a:off x="1819024" y="3678652"/>
            <a:ext cx="1702273" cy="936899"/>
            <a:chOff x="238125" y="3419750"/>
            <a:chExt cx="1785275" cy="863100"/>
          </a:xfrm>
        </p:grpSpPr>
        <p:sp>
          <p:nvSpPr>
            <p:cNvPr id="1627" name="Google Shape;1627;p55"/>
            <p:cNvSpPr/>
            <p:nvPr/>
          </p:nvSpPr>
          <p:spPr>
            <a:xfrm>
              <a:off x="238125" y="3966575"/>
              <a:ext cx="1702425" cy="316275"/>
            </a:xfrm>
            <a:custGeom>
              <a:avLst/>
              <a:gdLst/>
              <a:ahLst/>
              <a:cxnLst/>
              <a:rect l="l" t="t" r="r" b="b"/>
              <a:pathLst>
                <a:path w="68097" h="12651" extrusionOk="0">
                  <a:moveTo>
                    <a:pt x="34048" y="1"/>
                  </a:moveTo>
                  <a:cubicBezTo>
                    <a:pt x="25017" y="1"/>
                    <a:pt x="16357" y="666"/>
                    <a:pt x="9972" y="1853"/>
                  </a:cubicBezTo>
                  <a:cubicBezTo>
                    <a:pt x="3588" y="3039"/>
                    <a:pt x="0" y="4647"/>
                    <a:pt x="0" y="6325"/>
                  </a:cubicBezTo>
                  <a:cubicBezTo>
                    <a:pt x="0" y="8003"/>
                    <a:pt x="3588" y="9612"/>
                    <a:pt x="9972" y="10798"/>
                  </a:cubicBezTo>
                  <a:cubicBezTo>
                    <a:pt x="16357" y="11983"/>
                    <a:pt x="25017" y="12650"/>
                    <a:pt x="34048" y="12650"/>
                  </a:cubicBezTo>
                  <a:cubicBezTo>
                    <a:pt x="43077" y="12650"/>
                    <a:pt x="51737" y="11983"/>
                    <a:pt x="58124" y="10798"/>
                  </a:cubicBezTo>
                  <a:cubicBezTo>
                    <a:pt x="64509" y="9612"/>
                    <a:pt x="68096" y="8003"/>
                    <a:pt x="68096" y="6325"/>
                  </a:cubicBezTo>
                  <a:cubicBezTo>
                    <a:pt x="68096" y="4647"/>
                    <a:pt x="64509" y="3039"/>
                    <a:pt x="58124" y="1853"/>
                  </a:cubicBezTo>
                  <a:cubicBezTo>
                    <a:pt x="51737" y="666"/>
                    <a:pt x="43077" y="1"/>
                    <a:pt x="340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55"/>
            <p:cNvSpPr/>
            <p:nvPr/>
          </p:nvSpPr>
          <p:spPr>
            <a:xfrm>
              <a:off x="545825" y="3577700"/>
              <a:ext cx="679950" cy="518525"/>
            </a:xfrm>
            <a:custGeom>
              <a:avLst/>
              <a:gdLst/>
              <a:ahLst/>
              <a:cxnLst/>
              <a:rect l="l" t="t" r="r" b="b"/>
              <a:pathLst>
                <a:path w="27198" h="20741" extrusionOk="0">
                  <a:moveTo>
                    <a:pt x="8395" y="0"/>
                  </a:moveTo>
                  <a:cubicBezTo>
                    <a:pt x="7201" y="0"/>
                    <a:pt x="6008" y="296"/>
                    <a:pt x="4883" y="1027"/>
                  </a:cubicBezTo>
                  <a:cubicBezTo>
                    <a:pt x="1" y="4200"/>
                    <a:pt x="8141" y="20741"/>
                    <a:pt x="15387" y="20741"/>
                  </a:cubicBezTo>
                  <a:cubicBezTo>
                    <a:pt x="16873" y="20741"/>
                    <a:pt x="18321" y="20046"/>
                    <a:pt x="19611" y="18398"/>
                  </a:cubicBezTo>
                  <a:cubicBezTo>
                    <a:pt x="27197" y="8711"/>
                    <a:pt x="18514" y="5292"/>
                    <a:pt x="18514" y="5292"/>
                  </a:cubicBezTo>
                  <a:cubicBezTo>
                    <a:pt x="18514" y="5292"/>
                    <a:pt x="13446" y="0"/>
                    <a:pt x="8395" y="0"/>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55"/>
            <p:cNvSpPr/>
            <p:nvPr/>
          </p:nvSpPr>
          <p:spPr>
            <a:xfrm>
              <a:off x="360200" y="3592925"/>
              <a:ext cx="516075" cy="553625"/>
            </a:xfrm>
            <a:custGeom>
              <a:avLst/>
              <a:gdLst/>
              <a:ahLst/>
              <a:cxnLst/>
              <a:rect l="l" t="t" r="r" b="b"/>
              <a:pathLst>
                <a:path w="20643" h="22145" extrusionOk="0">
                  <a:moveTo>
                    <a:pt x="14092" y="0"/>
                  </a:moveTo>
                  <a:cubicBezTo>
                    <a:pt x="13178" y="0"/>
                    <a:pt x="12259" y="370"/>
                    <a:pt x="11400" y="1315"/>
                  </a:cubicBezTo>
                  <a:cubicBezTo>
                    <a:pt x="7428" y="5679"/>
                    <a:pt x="6005" y="13528"/>
                    <a:pt x="5633" y="19526"/>
                  </a:cubicBezTo>
                  <a:cubicBezTo>
                    <a:pt x="5633" y="19526"/>
                    <a:pt x="0" y="22145"/>
                    <a:pt x="3626" y="22145"/>
                  </a:cubicBezTo>
                  <a:cubicBezTo>
                    <a:pt x="4668" y="22145"/>
                    <a:pt x="6474" y="21929"/>
                    <a:pt x="9398" y="21372"/>
                  </a:cubicBezTo>
                  <a:cubicBezTo>
                    <a:pt x="9396" y="21372"/>
                    <a:pt x="15922" y="20478"/>
                    <a:pt x="20642" y="4859"/>
                  </a:cubicBezTo>
                  <a:cubicBezTo>
                    <a:pt x="20642" y="4859"/>
                    <a:pt x="17404" y="0"/>
                    <a:pt x="14092" y="0"/>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55"/>
            <p:cNvSpPr/>
            <p:nvPr/>
          </p:nvSpPr>
          <p:spPr>
            <a:xfrm>
              <a:off x="665400" y="3658825"/>
              <a:ext cx="578575" cy="507825"/>
            </a:xfrm>
            <a:custGeom>
              <a:avLst/>
              <a:gdLst/>
              <a:ahLst/>
              <a:cxnLst/>
              <a:rect l="l" t="t" r="r" b="b"/>
              <a:pathLst>
                <a:path w="23143" h="20313" extrusionOk="0">
                  <a:moveTo>
                    <a:pt x="11335" y="0"/>
                  </a:moveTo>
                  <a:cubicBezTo>
                    <a:pt x="8699" y="0"/>
                    <a:pt x="6241" y="1483"/>
                    <a:pt x="4083" y="5090"/>
                  </a:cubicBezTo>
                  <a:cubicBezTo>
                    <a:pt x="1" y="11908"/>
                    <a:pt x="1955" y="15889"/>
                    <a:pt x="1955" y="15889"/>
                  </a:cubicBezTo>
                  <a:cubicBezTo>
                    <a:pt x="1955" y="15889"/>
                    <a:pt x="4158" y="20313"/>
                    <a:pt x="9831" y="20313"/>
                  </a:cubicBezTo>
                  <a:cubicBezTo>
                    <a:pt x="11875" y="20313"/>
                    <a:pt x="14369" y="19739"/>
                    <a:pt x="17372" y="18177"/>
                  </a:cubicBezTo>
                  <a:cubicBezTo>
                    <a:pt x="23143" y="15176"/>
                    <a:pt x="18717" y="3081"/>
                    <a:pt x="18717" y="3081"/>
                  </a:cubicBezTo>
                  <a:cubicBezTo>
                    <a:pt x="16174" y="1178"/>
                    <a:pt x="13684" y="0"/>
                    <a:pt x="11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55"/>
            <p:cNvSpPr/>
            <p:nvPr/>
          </p:nvSpPr>
          <p:spPr>
            <a:xfrm>
              <a:off x="1004025" y="3680925"/>
              <a:ext cx="360300" cy="445150"/>
            </a:xfrm>
            <a:custGeom>
              <a:avLst/>
              <a:gdLst/>
              <a:ahLst/>
              <a:cxnLst/>
              <a:rect l="l" t="t" r="r" b="b"/>
              <a:pathLst>
                <a:path w="14412" h="17806" extrusionOk="0">
                  <a:moveTo>
                    <a:pt x="5858" y="1"/>
                  </a:moveTo>
                  <a:cubicBezTo>
                    <a:pt x="4811" y="1"/>
                    <a:pt x="3660" y="127"/>
                    <a:pt x="2401" y="422"/>
                  </a:cubicBezTo>
                  <a:cubicBezTo>
                    <a:pt x="2401" y="422"/>
                    <a:pt x="0" y="13480"/>
                    <a:pt x="6589" y="17256"/>
                  </a:cubicBezTo>
                  <a:cubicBezTo>
                    <a:pt x="7250" y="17635"/>
                    <a:pt x="7857" y="17805"/>
                    <a:pt x="8414" y="17805"/>
                  </a:cubicBezTo>
                  <a:cubicBezTo>
                    <a:pt x="13411" y="17805"/>
                    <a:pt x="14411" y="4091"/>
                    <a:pt x="14411" y="4091"/>
                  </a:cubicBezTo>
                  <a:cubicBezTo>
                    <a:pt x="14411" y="4091"/>
                    <a:pt x="11829" y="1"/>
                    <a:pt x="5858" y="1"/>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55"/>
            <p:cNvSpPr/>
            <p:nvPr/>
          </p:nvSpPr>
          <p:spPr>
            <a:xfrm>
              <a:off x="880900" y="3966575"/>
              <a:ext cx="624600" cy="241475"/>
            </a:xfrm>
            <a:custGeom>
              <a:avLst/>
              <a:gdLst/>
              <a:ahLst/>
              <a:cxnLst/>
              <a:rect l="l" t="t" r="r" b="b"/>
              <a:pathLst>
                <a:path w="24984" h="9659" extrusionOk="0">
                  <a:moveTo>
                    <a:pt x="17579" y="1"/>
                  </a:moveTo>
                  <a:cubicBezTo>
                    <a:pt x="15889" y="1"/>
                    <a:pt x="13870" y="340"/>
                    <a:pt x="11539" y="1157"/>
                  </a:cubicBezTo>
                  <a:cubicBezTo>
                    <a:pt x="11539" y="1157"/>
                    <a:pt x="2879" y="3312"/>
                    <a:pt x="767" y="6386"/>
                  </a:cubicBezTo>
                  <a:cubicBezTo>
                    <a:pt x="58" y="7417"/>
                    <a:pt x="0" y="7760"/>
                    <a:pt x="237" y="7760"/>
                  </a:cubicBezTo>
                  <a:cubicBezTo>
                    <a:pt x="705" y="7760"/>
                    <a:pt x="2324" y="6418"/>
                    <a:pt x="2324" y="6418"/>
                  </a:cubicBezTo>
                  <a:lnTo>
                    <a:pt x="2324" y="6418"/>
                  </a:lnTo>
                  <a:cubicBezTo>
                    <a:pt x="2324" y="6418"/>
                    <a:pt x="418" y="8602"/>
                    <a:pt x="1200" y="8602"/>
                  </a:cubicBezTo>
                  <a:cubicBezTo>
                    <a:pt x="1446" y="8602"/>
                    <a:pt x="1958" y="8385"/>
                    <a:pt x="2880" y="7817"/>
                  </a:cubicBezTo>
                  <a:lnTo>
                    <a:pt x="2880" y="7817"/>
                  </a:lnTo>
                  <a:cubicBezTo>
                    <a:pt x="2880" y="7817"/>
                    <a:pt x="2618" y="9194"/>
                    <a:pt x="3051" y="9194"/>
                  </a:cubicBezTo>
                  <a:cubicBezTo>
                    <a:pt x="3245" y="9194"/>
                    <a:pt x="3579" y="8916"/>
                    <a:pt x="4140" y="8113"/>
                  </a:cubicBezTo>
                  <a:lnTo>
                    <a:pt x="4140" y="8113"/>
                  </a:lnTo>
                  <a:cubicBezTo>
                    <a:pt x="4140" y="8113"/>
                    <a:pt x="3795" y="9659"/>
                    <a:pt x="4147" y="9659"/>
                  </a:cubicBezTo>
                  <a:cubicBezTo>
                    <a:pt x="4317" y="9659"/>
                    <a:pt x="4648" y="9299"/>
                    <a:pt x="5257" y="8235"/>
                  </a:cubicBezTo>
                  <a:cubicBezTo>
                    <a:pt x="5257" y="8235"/>
                    <a:pt x="8961" y="9011"/>
                    <a:pt x="13099" y="9011"/>
                  </a:cubicBezTo>
                  <a:cubicBezTo>
                    <a:pt x="16906" y="9011"/>
                    <a:pt x="21082" y="8354"/>
                    <a:pt x="23080" y="5830"/>
                  </a:cubicBezTo>
                  <a:cubicBezTo>
                    <a:pt x="24984" y="3424"/>
                    <a:pt x="22947" y="1"/>
                    <a:pt x="17579" y="1"/>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55"/>
            <p:cNvSpPr/>
            <p:nvPr/>
          </p:nvSpPr>
          <p:spPr>
            <a:xfrm>
              <a:off x="475900" y="3614775"/>
              <a:ext cx="679925" cy="518575"/>
            </a:xfrm>
            <a:custGeom>
              <a:avLst/>
              <a:gdLst/>
              <a:ahLst/>
              <a:cxnLst/>
              <a:rect l="l" t="t" r="r" b="b"/>
              <a:pathLst>
                <a:path w="27197" h="20743" extrusionOk="0">
                  <a:moveTo>
                    <a:pt x="8394" y="1"/>
                  </a:moveTo>
                  <a:cubicBezTo>
                    <a:pt x="7200" y="1"/>
                    <a:pt x="6007" y="296"/>
                    <a:pt x="4883" y="1027"/>
                  </a:cubicBezTo>
                  <a:cubicBezTo>
                    <a:pt x="0" y="4202"/>
                    <a:pt x="8141" y="20743"/>
                    <a:pt x="15387" y="20743"/>
                  </a:cubicBezTo>
                  <a:cubicBezTo>
                    <a:pt x="16873" y="20743"/>
                    <a:pt x="18321" y="20048"/>
                    <a:pt x="19611" y="18400"/>
                  </a:cubicBezTo>
                  <a:cubicBezTo>
                    <a:pt x="27197" y="8713"/>
                    <a:pt x="18514" y="5294"/>
                    <a:pt x="18514" y="5294"/>
                  </a:cubicBezTo>
                  <a:cubicBezTo>
                    <a:pt x="18514" y="5294"/>
                    <a:pt x="13445" y="1"/>
                    <a:pt x="8394" y="1"/>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55"/>
            <p:cNvSpPr/>
            <p:nvPr/>
          </p:nvSpPr>
          <p:spPr>
            <a:xfrm>
              <a:off x="252325" y="3618650"/>
              <a:ext cx="563850" cy="533900"/>
            </a:xfrm>
            <a:custGeom>
              <a:avLst/>
              <a:gdLst/>
              <a:ahLst/>
              <a:cxnLst/>
              <a:rect l="l" t="t" r="r" b="b"/>
              <a:pathLst>
                <a:path w="22554" h="21356" extrusionOk="0">
                  <a:moveTo>
                    <a:pt x="16110" y="1"/>
                  </a:moveTo>
                  <a:cubicBezTo>
                    <a:pt x="15275" y="1"/>
                    <a:pt x="14417" y="322"/>
                    <a:pt x="13577" y="1122"/>
                  </a:cubicBezTo>
                  <a:cubicBezTo>
                    <a:pt x="9315" y="5185"/>
                    <a:pt x="7354" y="12908"/>
                    <a:pt x="6570" y="18864"/>
                  </a:cubicBezTo>
                  <a:cubicBezTo>
                    <a:pt x="6570" y="18864"/>
                    <a:pt x="1" y="21356"/>
                    <a:pt x="5208" y="21356"/>
                  </a:cubicBezTo>
                  <a:cubicBezTo>
                    <a:pt x="6298" y="21356"/>
                    <a:pt x="7905" y="21246"/>
                    <a:pt x="10198" y="20982"/>
                  </a:cubicBezTo>
                  <a:cubicBezTo>
                    <a:pt x="10198" y="20982"/>
                    <a:pt x="16768" y="20570"/>
                    <a:pt x="22554" y="5337"/>
                  </a:cubicBezTo>
                  <a:cubicBezTo>
                    <a:pt x="22554" y="5337"/>
                    <a:pt x="19515" y="1"/>
                    <a:pt x="16110" y="1"/>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5" name="Google Shape;1635;p55"/>
            <p:cNvSpPr/>
            <p:nvPr/>
          </p:nvSpPr>
          <p:spPr>
            <a:xfrm>
              <a:off x="1196750" y="3419750"/>
              <a:ext cx="826650" cy="676750"/>
            </a:xfrm>
            <a:custGeom>
              <a:avLst/>
              <a:gdLst/>
              <a:ahLst/>
              <a:cxnLst/>
              <a:rect l="l" t="t" r="r" b="b"/>
              <a:pathLst>
                <a:path w="33066" h="27070" extrusionOk="0">
                  <a:moveTo>
                    <a:pt x="17809" y="1"/>
                  </a:moveTo>
                  <a:cubicBezTo>
                    <a:pt x="13972" y="1"/>
                    <a:pt x="10096" y="1857"/>
                    <a:pt x="7534" y="4983"/>
                  </a:cubicBezTo>
                  <a:cubicBezTo>
                    <a:pt x="7534" y="4983"/>
                    <a:pt x="7094" y="4861"/>
                    <a:pt x="6442" y="4861"/>
                  </a:cubicBezTo>
                  <a:cubicBezTo>
                    <a:pt x="5061" y="4861"/>
                    <a:pt x="2729" y="5409"/>
                    <a:pt x="1631" y="8830"/>
                  </a:cubicBezTo>
                  <a:cubicBezTo>
                    <a:pt x="1" y="13906"/>
                    <a:pt x="3740" y="27069"/>
                    <a:pt x="13899" y="27069"/>
                  </a:cubicBezTo>
                  <a:cubicBezTo>
                    <a:pt x="15681" y="27069"/>
                    <a:pt x="17659" y="26664"/>
                    <a:pt x="19841" y="25741"/>
                  </a:cubicBezTo>
                  <a:cubicBezTo>
                    <a:pt x="19841" y="25741"/>
                    <a:pt x="33065" y="19782"/>
                    <a:pt x="28961" y="8589"/>
                  </a:cubicBezTo>
                  <a:cubicBezTo>
                    <a:pt x="26747" y="2549"/>
                    <a:pt x="22305" y="1"/>
                    <a:pt x="17809" y="1"/>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55"/>
            <p:cNvSpPr/>
            <p:nvPr/>
          </p:nvSpPr>
          <p:spPr>
            <a:xfrm>
              <a:off x="1220225" y="3540100"/>
              <a:ext cx="472550" cy="561350"/>
            </a:xfrm>
            <a:custGeom>
              <a:avLst/>
              <a:gdLst/>
              <a:ahLst/>
              <a:cxnLst/>
              <a:rect l="l" t="t" r="r" b="b"/>
              <a:pathLst>
                <a:path w="18902" h="22454" extrusionOk="0">
                  <a:moveTo>
                    <a:pt x="5333" y="1"/>
                  </a:moveTo>
                  <a:cubicBezTo>
                    <a:pt x="5199" y="1"/>
                    <a:pt x="5065" y="6"/>
                    <a:pt x="4931" y="17"/>
                  </a:cubicBezTo>
                  <a:cubicBezTo>
                    <a:pt x="4278" y="67"/>
                    <a:pt x="3643" y="252"/>
                    <a:pt x="3068" y="561"/>
                  </a:cubicBezTo>
                  <a:cubicBezTo>
                    <a:pt x="2395" y="919"/>
                    <a:pt x="1734" y="1519"/>
                    <a:pt x="1234" y="2318"/>
                  </a:cubicBezTo>
                  <a:lnTo>
                    <a:pt x="890" y="2947"/>
                  </a:lnTo>
                  <a:cubicBezTo>
                    <a:pt x="772" y="3160"/>
                    <a:pt x="698" y="3398"/>
                    <a:pt x="598" y="3630"/>
                  </a:cubicBezTo>
                  <a:cubicBezTo>
                    <a:pt x="551" y="3750"/>
                    <a:pt x="504" y="3854"/>
                    <a:pt x="457" y="3994"/>
                  </a:cubicBezTo>
                  <a:cubicBezTo>
                    <a:pt x="423" y="4114"/>
                    <a:pt x="388" y="4235"/>
                    <a:pt x="352" y="4357"/>
                  </a:cubicBezTo>
                  <a:cubicBezTo>
                    <a:pt x="274" y="4591"/>
                    <a:pt x="240" y="4872"/>
                    <a:pt x="182" y="5136"/>
                  </a:cubicBezTo>
                  <a:cubicBezTo>
                    <a:pt x="3" y="6198"/>
                    <a:pt x="0" y="7327"/>
                    <a:pt x="116" y="8480"/>
                  </a:cubicBezTo>
                  <a:cubicBezTo>
                    <a:pt x="348" y="10783"/>
                    <a:pt x="1047" y="13191"/>
                    <a:pt x="2192" y="15385"/>
                  </a:cubicBezTo>
                  <a:cubicBezTo>
                    <a:pt x="2771" y="16480"/>
                    <a:pt x="3463" y="17515"/>
                    <a:pt x="4264" y="18440"/>
                  </a:cubicBezTo>
                  <a:cubicBezTo>
                    <a:pt x="5047" y="19352"/>
                    <a:pt x="5958" y="20146"/>
                    <a:pt x="6967" y="20797"/>
                  </a:cubicBezTo>
                  <a:cubicBezTo>
                    <a:pt x="7946" y="21443"/>
                    <a:pt x="9014" y="21864"/>
                    <a:pt x="10048" y="22120"/>
                  </a:cubicBezTo>
                  <a:cubicBezTo>
                    <a:pt x="10562" y="22273"/>
                    <a:pt x="11083" y="22318"/>
                    <a:pt x="11577" y="22398"/>
                  </a:cubicBezTo>
                  <a:lnTo>
                    <a:pt x="12313" y="22437"/>
                  </a:lnTo>
                  <a:cubicBezTo>
                    <a:pt x="12443" y="22448"/>
                    <a:pt x="12574" y="22453"/>
                    <a:pt x="12705" y="22453"/>
                  </a:cubicBezTo>
                  <a:cubicBezTo>
                    <a:pt x="12810" y="22453"/>
                    <a:pt x="12915" y="22450"/>
                    <a:pt x="13020" y="22443"/>
                  </a:cubicBezTo>
                  <a:cubicBezTo>
                    <a:pt x="13483" y="22421"/>
                    <a:pt x="13926" y="22413"/>
                    <a:pt x="14340" y="22335"/>
                  </a:cubicBezTo>
                  <a:cubicBezTo>
                    <a:pt x="14757" y="22275"/>
                    <a:pt x="15150" y="22216"/>
                    <a:pt x="15510" y="22114"/>
                  </a:cubicBezTo>
                  <a:cubicBezTo>
                    <a:pt x="16242" y="21961"/>
                    <a:pt x="16851" y="21737"/>
                    <a:pt x="17358" y="21571"/>
                  </a:cubicBezTo>
                  <a:cubicBezTo>
                    <a:pt x="17863" y="21399"/>
                    <a:pt x="18236" y="21205"/>
                    <a:pt x="18500" y="21100"/>
                  </a:cubicBezTo>
                  <a:lnTo>
                    <a:pt x="18902" y="20927"/>
                  </a:lnTo>
                  <a:lnTo>
                    <a:pt x="18902" y="20927"/>
                  </a:lnTo>
                  <a:lnTo>
                    <a:pt x="18486" y="21064"/>
                  </a:lnTo>
                  <a:cubicBezTo>
                    <a:pt x="18215" y="21148"/>
                    <a:pt x="17826" y="21299"/>
                    <a:pt x="17316" y="21439"/>
                  </a:cubicBezTo>
                  <a:cubicBezTo>
                    <a:pt x="16804" y="21574"/>
                    <a:pt x="16188" y="21753"/>
                    <a:pt x="15459" y="21858"/>
                  </a:cubicBezTo>
                  <a:cubicBezTo>
                    <a:pt x="15101" y="21933"/>
                    <a:pt x="14712" y="21966"/>
                    <a:pt x="14303" y="21997"/>
                  </a:cubicBezTo>
                  <a:cubicBezTo>
                    <a:pt x="13940" y="22044"/>
                    <a:pt x="13557" y="22046"/>
                    <a:pt x="13159" y="22046"/>
                  </a:cubicBezTo>
                  <a:cubicBezTo>
                    <a:pt x="13113" y="22046"/>
                    <a:pt x="13066" y="22046"/>
                    <a:pt x="13018" y="22046"/>
                  </a:cubicBezTo>
                  <a:cubicBezTo>
                    <a:pt x="12977" y="22047"/>
                    <a:pt x="12935" y="22048"/>
                    <a:pt x="12894" y="22048"/>
                  </a:cubicBezTo>
                  <a:cubicBezTo>
                    <a:pt x="12707" y="22048"/>
                    <a:pt x="12522" y="22036"/>
                    <a:pt x="12336" y="22014"/>
                  </a:cubicBezTo>
                  <a:lnTo>
                    <a:pt x="11631" y="21949"/>
                  </a:lnTo>
                  <a:cubicBezTo>
                    <a:pt x="11160" y="21850"/>
                    <a:pt x="10666" y="21790"/>
                    <a:pt x="10183" y="21625"/>
                  </a:cubicBezTo>
                  <a:cubicBezTo>
                    <a:pt x="9159" y="21328"/>
                    <a:pt x="8188" y="20873"/>
                    <a:pt x="7305" y="20277"/>
                  </a:cubicBezTo>
                  <a:cubicBezTo>
                    <a:pt x="5464" y="19044"/>
                    <a:pt x="3909" y="17168"/>
                    <a:pt x="2815" y="15058"/>
                  </a:cubicBezTo>
                  <a:cubicBezTo>
                    <a:pt x="2260" y="14010"/>
                    <a:pt x="1806" y="12910"/>
                    <a:pt x="1459" y="11776"/>
                  </a:cubicBezTo>
                  <a:cubicBezTo>
                    <a:pt x="1118" y="10652"/>
                    <a:pt x="863" y="9521"/>
                    <a:pt x="731" y="8411"/>
                  </a:cubicBezTo>
                  <a:cubicBezTo>
                    <a:pt x="604" y="7304"/>
                    <a:pt x="556" y="6215"/>
                    <a:pt x="687" y="5212"/>
                  </a:cubicBezTo>
                  <a:cubicBezTo>
                    <a:pt x="732" y="4965"/>
                    <a:pt x="743" y="4730"/>
                    <a:pt x="815" y="4480"/>
                  </a:cubicBezTo>
                  <a:cubicBezTo>
                    <a:pt x="846" y="4357"/>
                    <a:pt x="876" y="4235"/>
                    <a:pt x="906" y="4114"/>
                  </a:cubicBezTo>
                  <a:cubicBezTo>
                    <a:pt x="934" y="4017"/>
                    <a:pt x="985" y="3891"/>
                    <a:pt x="1022" y="3783"/>
                  </a:cubicBezTo>
                  <a:cubicBezTo>
                    <a:pt x="1107" y="3560"/>
                    <a:pt x="1169" y="3330"/>
                    <a:pt x="1271" y="3125"/>
                  </a:cubicBezTo>
                  <a:cubicBezTo>
                    <a:pt x="1373" y="2920"/>
                    <a:pt x="1473" y="2717"/>
                    <a:pt x="1572" y="2520"/>
                  </a:cubicBezTo>
                  <a:cubicBezTo>
                    <a:pt x="2018" y="1760"/>
                    <a:pt x="2588" y="1164"/>
                    <a:pt x="3197" y="785"/>
                  </a:cubicBezTo>
                  <a:cubicBezTo>
                    <a:pt x="3807" y="402"/>
                    <a:pt x="4429" y="226"/>
                    <a:pt x="4945" y="150"/>
                  </a:cubicBezTo>
                  <a:cubicBezTo>
                    <a:pt x="5254" y="108"/>
                    <a:pt x="5528" y="92"/>
                    <a:pt x="5758" y="92"/>
                  </a:cubicBezTo>
                  <a:cubicBezTo>
                    <a:pt x="5914" y="92"/>
                    <a:pt x="6050" y="100"/>
                    <a:pt x="6164" y="110"/>
                  </a:cubicBezTo>
                  <a:cubicBezTo>
                    <a:pt x="6308" y="121"/>
                    <a:pt x="6453" y="141"/>
                    <a:pt x="6595" y="169"/>
                  </a:cubicBezTo>
                  <a:cubicBezTo>
                    <a:pt x="6455" y="129"/>
                    <a:pt x="6313" y="98"/>
                    <a:pt x="6171" y="73"/>
                  </a:cubicBezTo>
                  <a:cubicBezTo>
                    <a:pt x="5894" y="25"/>
                    <a:pt x="5614" y="1"/>
                    <a:pt x="5333" y="1"/>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55"/>
            <p:cNvSpPr/>
            <p:nvPr/>
          </p:nvSpPr>
          <p:spPr>
            <a:xfrm>
              <a:off x="1806550" y="3577700"/>
              <a:ext cx="174100" cy="208325"/>
            </a:xfrm>
            <a:custGeom>
              <a:avLst/>
              <a:gdLst/>
              <a:ahLst/>
              <a:cxnLst/>
              <a:rect l="l" t="t" r="r" b="b"/>
              <a:pathLst>
                <a:path w="6964" h="8333" extrusionOk="0">
                  <a:moveTo>
                    <a:pt x="2256" y="0"/>
                  </a:moveTo>
                  <a:lnTo>
                    <a:pt x="1" y="3245"/>
                  </a:lnTo>
                  <a:lnTo>
                    <a:pt x="2746" y="4551"/>
                  </a:lnTo>
                  <a:lnTo>
                    <a:pt x="3923" y="8333"/>
                  </a:lnTo>
                  <a:lnTo>
                    <a:pt x="6963" y="4962"/>
                  </a:lnTo>
                  <a:lnTo>
                    <a:pt x="3138" y="4129"/>
                  </a:lnTo>
                  <a:lnTo>
                    <a:pt x="225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8" name="Google Shape;1638;p55"/>
            <p:cNvSpPr/>
            <p:nvPr/>
          </p:nvSpPr>
          <p:spPr>
            <a:xfrm>
              <a:off x="1478525" y="3783150"/>
              <a:ext cx="146725" cy="155075"/>
            </a:xfrm>
            <a:custGeom>
              <a:avLst/>
              <a:gdLst/>
              <a:ahLst/>
              <a:cxnLst/>
              <a:rect l="l" t="t" r="r" b="b"/>
              <a:pathLst>
                <a:path w="5869" h="6203" extrusionOk="0">
                  <a:moveTo>
                    <a:pt x="3443" y="1"/>
                  </a:moveTo>
                  <a:lnTo>
                    <a:pt x="3307" y="35"/>
                  </a:lnTo>
                  <a:cubicBezTo>
                    <a:pt x="3221" y="61"/>
                    <a:pt x="3089" y="92"/>
                    <a:pt x="2930" y="154"/>
                  </a:cubicBezTo>
                  <a:cubicBezTo>
                    <a:pt x="2481" y="311"/>
                    <a:pt x="2054" y="526"/>
                    <a:pt x="1657" y="788"/>
                  </a:cubicBezTo>
                  <a:cubicBezTo>
                    <a:pt x="1408" y="955"/>
                    <a:pt x="1144" y="1151"/>
                    <a:pt x="905" y="1410"/>
                  </a:cubicBezTo>
                  <a:cubicBezTo>
                    <a:pt x="774" y="1538"/>
                    <a:pt x="656" y="1677"/>
                    <a:pt x="555" y="1828"/>
                  </a:cubicBezTo>
                  <a:cubicBezTo>
                    <a:pt x="433" y="1974"/>
                    <a:pt x="349" y="2153"/>
                    <a:pt x="261" y="2332"/>
                  </a:cubicBezTo>
                  <a:cubicBezTo>
                    <a:pt x="158" y="2505"/>
                    <a:pt x="130" y="2716"/>
                    <a:pt x="62" y="2914"/>
                  </a:cubicBezTo>
                  <a:cubicBezTo>
                    <a:pt x="24" y="3122"/>
                    <a:pt x="3" y="3335"/>
                    <a:pt x="0" y="3547"/>
                  </a:cubicBezTo>
                  <a:cubicBezTo>
                    <a:pt x="28" y="3761"/>
                    <a:pt x="42" y="4011"/>
                    <a:pt x="95" y="4201"/>
                  </a:cubicBezTo>
                  <a:lnTo>
                    <a:pt x="179" y="4476"/>
                  </a:lnTo>
                  <a:lnTo>
                    <a:pt x="223" y="4613"/>
                  </a:lnTo>
                  <a:lnTo>
                    <a:pt x="255" y="4711"/>
                  </a:lnTo>
                  <a:lnTo>
                    <a:pt x="288" y="4785"/>
                  </a:lnTo>
                  <a:cubicBezTo>
                    <a:pt x="462" y="5171"/>
                    <a:pt x="727" y="5549"/>
                    <a:pt x="1095" y="5816"/>
                  </a:cubicBezTo>
                  <a:cubicBezTo>
                    <a:pt x="1459" y="6094"/>
                    <a:pt x="1916" y="6189"/>
                    <a:pt x="2317" y="6202"/>
                  </a:cubicBezTo>
                  <a:cubicBezTo>
                    <a:pt x="2339" y="6202"/>
                    <a:pt x="2361" y="6203"/>
                    <a:pt x="2383" y="6203"/>
                  </a:cubicBezTo>
                  <a:cubicBezTo>
                    <a:pt x="2765" y="6203"/>
                    <a:pt x="3113" y="6114"/>
                    <a:pt x="3426" y="6012"/>
                  </a:cubicBezTo>
                  <a:cubicBezTo>
                    <a:pt x="3733" y="5910"/>
                    <a:pt x="4029" y="5777"/>
                    <a:pt x="4312" y="5618"/>
                  </a:cubicBezTo>
                  <a:cubicBezTo>
                    <a:pt x="4726" y="5390"/>
                    <a:pt x="5116" y="5118"/>
                    <a:pt x="5477" y="4809"/>
                  </a:cubicBezTo>
                  <a:cubicBezTo>
                    <a:pt x="5613" y="4695"/>
                    <a:pt x="5745" y="4573"/>
                    <a:pt x="5868" y="4445"/>
                  </a:cubicBezTo>
                  <a:lnTo>
                    <a:pt x="5868" y="4445"/>
                  </a:lnTo>
                  <a:cubicBezTo>
                    <a:pt x="5868" y="4445"/>
                    <a:pt x="5700" y="4542"/>
                    <a:pt x="5399" y="4694"/>
                  </a:cubicBezTo>
                  <a:cubicBezTo>
                    <a:pt x="4990" y="4904"/>
                    <a:pt x="4571" y="5090"/>
                    <a:pt x="4142" y="5254"/>
                  </a:cubicBezTo>
                  <a:cubicBezTo>
                    <a:pt x="3675" y="5421"/>
                    <a:pt x="3115" y="5592"/>
                    <a:pt x="2550" y="5592"/>
                  </a:cubicBezTo>
                  <a:cubicBezTo>
                    <a:pt x="2482" y="5592"/>
                    <a:pt x="2414" y="5590"/>
                    <a:pt x="2345" y="5584"/>
                  </a:cubicBezTo>
                  <a:cubicBezTo>
                    <a:pt x="2032" y="5555"/>
                    <a:pt x="1736" y="5458"/>
                    <a:pt x="1496" y="5269"/>
                  </a:cubicBezTo>
                  <a:cubicBezTo>
                    <a:pt x="1254" y="5084"/>
                    <a:pt x="1062" y="4814"/>
                    <a:pt x="930" y="4499"/>
                  </a:cubicBezTo>
                  <a:lnTo>
                    <a:pt x="903" y="4442"/>
                  </a:lnTo>
                  <a:lnTo>
                    <a:pt x="903" y="4442"/>
                  </a:lnTo>
                  <a:lnTo>
                    <a:pt x="900" y="4436"/>
                  </a:lnTo>
                  <a:lnTo>
                    <a:pt x="890" y="4402"/>
                  </a:lnTo>
                  <a:lnTo>
                    <a:pt x="845" y="4264"/>
                  </a:lnTo>
                  <a:lnTo>
                    <a:pt x="754" y="3993"/>
                  </a:lnTo>
                  <a:cubicBezTo>
                    <a:pt x="703" y="3815"/>
                    <a:pt x="710" y="3678"/>
                    <a:pt x="678" y="3519"/>
                  </a:cubicBezTo>
                  <a:cubicBezTo>
                    <a:pt x="684" y="3360"/>
                    <a:pt x="687" y="3195"/>
                    <a:pt x="704" y="3036"/>
                  </a:cubicBezTo>
                  <a:cubicBezTo>
                    <a:pt x="752" y="2881"/>
                    <a:pt x="754" y="2716"/>
                    <a:pt x="831" y="2573"/>
                  </a:cubicBezTo>
                  <a:cubicBezTo>
                    <a:pt x="891" y="2424"/>
                    <a:pt x="951" y="2278"/>
                    <a:pt x="1039" y="2143"/>
                  </a:cubicBezTo>
                  <a:cubicBezTo>
                    <a:pt x="1112" y="2006"/>
                    <a:pt x="1200" y="1875"/>
                    <a:pt x="1300" y="1754"/>
                  </a:cubicBezTo>
                  <a:cubicBezTo>
                    <a:pt x="1487" y="1509"/>
                    <a:pt x="1698" y="1296"/>
                    <a:pt x="1904" y="1108"/>
                  </a:cubicBezTo>
                  <a:cubicBezTo>
                    <a:pt x="2243" y="803"/>
                    <a:pt x="2608" y="526"/>
                    <a:pt x="2992" y="279"/>
                  </a:cubicBezTo>
                  <a:cubicBezTo>
                    <a:pt x="3273" y="95"/>
                    <a:pt x="3443" y="1"/>
                    <a:pt x="3443" y="1"/>
                  </a:cubicBezTo>
                  <a:close/>
                </a:path>
              </a:pathLst>
            </a:custGeom>
            <a:solidFill>
              <a:srgbClr val="2310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9" name="Google Shape;1639;p55"/>
            <p:cNvSpPr/>
            <p:nvPr/>
          </p:nvSpPr>
          <p:spPr>
            <a:xfrm>
              <a:off x="1377825" y="3544025"/>
              <a:ext cx="146725" cy="155100"/>
            </a:xfrm>
            <a:custGeom>
              <a:avLst/>
              <a:gdLst/>
              <a:ahLst/>
              <a:cxnLst/>
              <a:rect l="l" t="t" r="r" b="b"/>
              <a:pathLst>
                <a:path w="5869" h="6204" extrusionOk="0">
                  <a:moveTo>
                    <a:pt x="3442" y="1"/>
                  </a:moveTo>
                  <a:lnTo>
                    <a:pt x="3307" y="36"/>
                  </a:lnTo>
                  <a:cubicBezTo>
                    <a:pt x="3219" y="61"/>
                    <a:pt x="3088" y="92"/>
                    <a:pt x="2929" y="154"/>
                  </a:cubicBezTo>
                  <a:cubicBezTo>
                    <a:pt x="2480" y="313"/>
                    <a:pt x="2052" y="526"/>
                    <a:pt x="1656" y="790"/>
                  </a:cubicBezTo>
                  <a:cubicBezTo>
                    <a:pt x="1409" y="955"/>
                    <a:pt x="1145" y="1153"/>
                    <a:pt x="904" y="1410"/>
                  </a:cubicBezTo>
                  <a:cubicBezTo>
                    <a:pt x="774" y="1538"/>
                    <a:pt x="657" y="1679"/>
                    <a:pt x="553" y="1829"/>
                  </a:cubicBezTo>
                  <a:cubicBezTo>
                    <a:pt x="432" y="1975"/>
                    <a:pt x="348" y="2153"/>
                    <a:pt x="262" y="2333"/>
                  </a:cubicBezTo>
                  <a:cubicBezTo>
                    <a:pt x="158" y="2506"/>
                    <a:pt x="129" y="2716"/>
                    <a:pt x="61" y="2914"/>
                  </a:cubicBezTo>
                  <a:cubicBezTo>
                    <a:pt x="24" y="3124"/>
                    <a:pt x="2" y="3335"/>
                    <a:pt x="1" y="3548"/>
                  </a:cubicBezTo>
                  <a:cubicBezTo>
                    <a:pt x="27" y="3763"/>
                    <a:pt x="43" y="4011"/>
                    <a:pt x="95" y="4201"/>
                  </a:cubicBezTo>
                  <a:lnTo>
                    <a:pt x="180" y="4476"/>
                  </a:lnTo>
                  <a:lnTo>
                    <a:pt x="222" y="4614"/>
                  </a:lnTo>
                  <a:lnTo>
                    <a:pt x="254" y="4712"/>
                  </a:lnTo>
                  <a:lnTo>
                    <a:pt x="288" y="4785"/>
                  </a:lnTo>
                  <a:cubicBezTo>
                    <a:pt x="462" y="5172"/>
                    <a:pt x="726" y="5549"/>
                    <a:pt x="1094" y="5816"/>
                  </a:cubicBezTo>
                  <a:cubicBezTo>
                    <a:pt x="1458" y="6094"/>
                    <a:pt x="1915" y="6190"/>
                    <a:pt x="2316" y="6202"/>
                  </a:cubicBezTo>
                  <a:cubicBezTo>
                    <a:pt x="2341" y="6203"/>
                    <a:pt x="2365" y="6203"/>
                    <a:pt x="2389" y="6203"/>
                  </a:cubicBezTo>
                  <a:cubicBezTo>
                    <a:pt x="2768" y="6203"/>
                    <a:pt x="3114" y="6114"/>
                    <a:pt x="3426" y="6012"/>
                  </a:cubicBezTo>
                  <a:cubicBezTo>
                    <a:pt x="3734" y="5910"/>
                    <a:pt x="4030" y="5779"/>
                    <a:pt x="4311" y="5620"/>
                  </a:cubicBezTo>
                  <a:cubicBezTo>
                    <a:pt x="4726" y="5390"/>
                    <a:pt x="5117" y="5118"/>
                    <a:pt x="5476" y="4811"/>
                  </a:cubicBezTo>
                  <a:cubicBezTo>
                    <a:pt x="5614" y="4695"/>
                    <a:pt x="5743" y="4575"/>
                    <a:pt x="5868" y="4447"/>
                  </a:cubicBezTo>
                  <a:lnTo>
                    <a:pt x="5868" y="4447"/>
                  </a:lnTo>
                  <a:cubicBezTo>
                    <a:pt x="5868" y="4447"/>
                    <a:pt x="5699" y="4543"/>
                    <a:pt x="5401" y="4695"/>
                  </a:cubicBezTo>
                  <a:cubicBezTo>
                    <a:pt x="4992" y="4905"/>
                    <a:pt x="4573" y="5092"/>
                    <a:pt x="4144" y="5254"/>
                  </a:cubicBezTo>
                  <a:cubicBezTo>
                    <a:pt x="3676" y="5421"/>
                    <a:pt x="3117" y="5592"/>
                    <a:pt x="2551" y="5592"/>
                  </a:cubicBezTo>
                  <a:cubicBezTo>
                    <a:pt x="2483" y="5592"/>
                    <a:pt x="2414" y="5590"/>
                    <a:pt x="2346" y="5585"/>
                  </a:cubicBezTo>
                  <a:cubicBezTo>
                    <a:pt x="2034" y="5557"/>
                    <a:pt x="1736" y="5458"/>
                    <a:pt x="1497" y="5270"/>
                  </a:cubicBezTo>
                  <a:cubicBezTo>
                    <a:pt x="1254" y="5086"/>
                    <a:pt x="1064" y="4814"/>
                    <a:pt x="932" y="4499"/>
                  </a:cubicBezTo>
                  <a:lnTo>
                    <a:pt x="904" y="4443"/>
                  </a:lnTo>
                  <a:lnTo>
                    <a:pt x="904" y="4443"/>
                  </a:lnTo>
                  <a:lnTo>
                    <a:pt x="902" y="4438"/>
                  </a:lnTo>
                  <a:lnTo>
                    <a:pt x="892" y="4402"/>
                  </a:lnTo>
                  <a:lnTo>
                    <a:pt x="845" y="4266"/>
                  </a:lnTo>
                  <a:lnTo>
                    <a:pt x="754" y="3993"/>
                  </a:lnTo>
                  <a:cubicBezTo>
                    <a:pt x="703" y="3815"/>
                    <a:pt x="711" y="3678"/>
                    <a:pt x="679" y="3521"/>
                  </a:cubicBezTo>
                  <a:cubicBezTo>
                    <a:pt x="686" y="3362"/>
                    <a:pt x="688" y="3195"/>
                    <a:pt x="705" y="3036"/>
                  </a:cubicBezTo>
                  <a:cubicBezTo>
                    <a:pt x="753" y="2882"/>
                    <a:pt x="754" y="2716"/>
                    <a:pt x="831" y="2573"/>
                  </a:cubicBezTo>
                  <a:cubicBezTo>
                    <a:pt x="892" y="2425"/>
                    <a:pt x="952" y="2279"/>
                    <a:pt x="1040" y="2145"/>
                  </a:cubicBezTo>
                  <a:cubicBezTo>
                    <a:pt x="1112" y="2006"/>
                    <a:pt x="1200" y="1877"/>
                    <a:pt x="1299" y="1756"/>
                  </a:cubicBezTo>
                  <a:cubicBezTo>
                    <a:pt x="1487" y="1511"/>
                    <a:pt x="1699" y="1298"/>
                    <a:pt x="1903" y="1108"/>
                  </a:cubicBezTo>
                  <a:cubicBezTo>
                    <a:pt x="2244" y="804"/>
                    <a:pt x="2608" y="527"/>
                    <a:pt x="2991" y="279"/>
                  </a:cubicBezTo>
                  <a:cubicBezTo>
                    <a:pt x="3272" y="97"/>
                    <a:pt x="3442" y="1"/>
                    <a:pt x="3442" y="1"/>
                  </a:cubicBezTo>
                  <a:close/>
                </a:path>
              </a:pathLst>
            </a:custGeom>
            <a:solidFill>
              <a:srgbClr val="2310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55"/>
            <p:cNvSpPr/>
            <p:nvPr/>
          </p:nvSpPr>
          <p:spPr>
            <a:xfrm>
              <a:off x="1406050" y="3715800"/>
              <a:ext cx="57175" cy="70225"/>
            </a:xfrm>
            <a:custGeom>
              <a:avLst/>
              <a:gdLst/>
              <a:ahLst/>
              <a:cxnLst/>
              <a:rect l="l" t="t" r="r" b="b"/>
              <a:pathLst>
                <a:path w="2287" h="2809" extrusionOk="0">
                  <a:moveTo>
                    <a:pt x="1238" y="0"/>
                  </a:moveTo>
                  <a:cubicBezTo>
                    <a:pt x="1135" y="0"/>
                    <a:pt x="1038" y="19"/>
                    <a:pt x="962" y="50"/>
                  </a:cubicBezTo>
                  <a:cubicBezTo>
                    <a:pt x="786" y="109"/>
                    <a:pt x="667" y="206"/>
                    <a:pt x="562" y="296"/>
                  </a:cubicBezTo>
                  <a:cubicBezTo>
                    <a:pt x="473" y="381"/>
                    <a:pt x="391" y="475"/>
                    <a:pt x="321" y="577"/>
                  </a:cubicBezTo>
                  <a:cubicBezTo>
                    <a:pt x="216" y="719"/>
                    <a:pt x="132" y="875"/>
                    <a:pt x="67" y="1040"/>
                  </a:cubicBezTo>
                  <a:cubicBezTo>
                    <a:pt x="19" y="1159"/>
                    <a:pt x="0" y="1230"/>
                    <a:pt x="0" y="1230"/>
                  </a:cubicBezTo>
                  <a:cubicBezTo>
                    <a:pt x="0" y="1230"/>
                    <a:pt x="67" y="1194"/>
                    <a:pt x="173" y="1129"/>
                  </a:cubicBezTo>
                  <a:lnTo>
                    <a:pt x="596" y="872"/>
                  </a:lnTo>
                  <a:cubicBezTo>
                    <a:pt x="680" y="819"/>
                    <a:pt x="774" y="777"/>
                    <a:pt x="865" y="730"/>
                  </a:cubicBezTo>
                  <a:cubicBezTo>
                    <a:pt x="956" y="693"/>
                    <a:pt x="1050" y="655"/>
                    <a:pt x="1123" y="652"/>
                  </a:cubicBezTo>
                  <a:cubicBezTo>
                    <a:pt x="1138" y="651"/>
                    <a:pt x="1151" y="650"/>
                    <a:pt x="1163" y="650"/>
                  </a:cubicBezTo>
                  <a:cubicBezTo>
                    <a:pt x="1214" y="650"/>
                    <a:pt x="1238" y="665"/>
                    <a:pt x="1265" y="685"/>
                  </a:cubicBezTo>
                  <a:cubicBezTo>
                    <a:pt x="1319" y="731"/>
                    <a:pt x="1365" y="790"/>
                    <a:pt x="1399" y="855"/>
                  </a:cubicBezTo>
                  <a:cubicBezTo>
                    <a:pt x="1501" y="1023"/>
                    <a:pt x="1580" y="1267"/>
                    <a:pt x="1652" y="1492"/>
                  </a:cubicBezTo>
                  <a:cubicBezTo>
                    <a:pt x="1725" y="1730"/>
                    <a:pt x="1789" y="1952"/>
                    <a:pt x="1848" y="2142"/>
                  </a:cubicBezTo>
                  <a:cubicBezTo>
                    <a:pt x="1962" y="2534"/>
                    <a:pt x="2074" y="2809"/>
                    <a:pt x="2074" y="2809"/>
                  </a:cubicBezTo>
                  <a:cubicBezTo>
                    <a:pt x="2074" y="2809"/>
                    <a:pt x="2197" y="2537"/>
                    <a:pt x="2248" y="2111"/>
                  </a:cubicBezTo>
                  <a:cubicBezTo>
                    <a:pt x="2282" y="1867"/>
                    <a:pt x="2287" y="1620"/>
                    <a:pt x="2263" y="1373"/>
                  </a:cubicBezTo>
                  <a:cubicBezTo>
                    <a:pt x="2231" y="1100"/>
                    <a:pt x="2178" y="804"/>
                    <a:pt x="2006" y="498"/>
                  </a:cubicBezTo>
                  <a:cubicBezTo>
                    <a:pt x="1916" y="351"/>
                    <a:pt x="1793" y="188"/>
                    <a:pt x="1587" y="84"/>
                  </a:cubicBezTo>
                  <a:cubicBezTo>
                    <a:pt x="1479" y="25"/>
                    <a:pt x="1355" y="0"/>
                    <a:pt x="1238" y="0"/>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55"/>
            <p:cNvSpPr/>
            <p:nvPr/>
          </p:nvSpPr>
          <p:spPr>
            <a:xfrm>
              <a:off x="1354175" y="3783625"/>
              <a:ext cx="95075" cy="112025"/>
            </a:xfrm>
            <a:custGeom>
              <a:avLst/>
              <a:gdLst/>
              <a:ahLst/>
              <a:cxnLst/>
              <a:rect l="l" t="t" r="r" b="b"/>
              <a:pathLst>
                <a:path w="3803" h="4481" extrusionOk="0">
                  <a:moveTo>
                    <a:pt x="368" y="0"/>
                  </a:moveTo>
                  <a:cubicBezTo>
                    <a:pt x="340" y="0"/>
                    <a:pt x="311" y="1"/>
                    <a:pt x="283" y="2"/>
                  </a:cubicBezTo>
                  <a:cubicBezTo>
                    <a:pt x="187" y="3"/>
                    <a:pt x="93" y="13"/>
                    <a:pt x="1" y="31"/>
                  </a:cubicBezTo>
                  <a:cubicBezTo>
                    <a:pt x="306" y="150"/>
                    <a:pt x="603" y="292"/>
                    <a:pt x="887" y="456"/>
                  </a:cubicBezTo>
                  <a:cubicBezTo>
                    <a:pt x="1013" y="520"/>
                    <a:pt x="1138" y="613"/>
                    <a:pt x="1276" y="693"/>
                  </a:cubicBezTo>
                  <a:cubicBezTo>
                    <a:pt x="1404" y="791"/>
                    <a:pt x="1544" y="882"/>
                    <a:pt x="1674" y="993"/>
                  </a:cubicBezTo>
                  <a:lnTo>
                    <a:pt x="1873" y="1160"/>
                  </a:lnTo>
                  <a:cubicBezTo>
                    <a:pt x="1935" y="1223"/>
                    <a:pt x="1995" y="1288"/>
                    <a:pt x="2061" y="1348"/>
                  </a:cubicBezTo>
                  <a:cubicBezTo>
                    <a:pt x="2197" y="1462"/>
                    <a:pt x="2298" y="1617"/>
                    <a:pt x="2416" y="1751"/>
                  </a:cubicBezTo>
                  <a:cubicBezTo>
                    <a:pt x="2528" y="1893"/>
                    <a:pt x="2629" y="2043"/>
                    <a:pt x="2730" y="2191"/>
                  </a:cubicBezTo>
                  <a:cubicBezTo>
                    <a:pt x="2807" y="2353"/>
                    <a:pt x="2912" y="2500"/>
                    <a:pt x="2989" y="2654"/>
                  </a:cubicBezTo>
                  <a:cubicBezTo>
                    <a:pt x="3056" y="2814"/>
                    <a:pt x="3131" y="2966"/>
                    <a:pt x="3204" y="3112"/>
                  </a:cubicBezTo>
                  <a:cubicBezTo>
                    <a:pt x="3262" y="3267"/>
                    <a:pt x="3315" y="3410"/>
                    <a:pt x="3367" y="3545"/>
                  </a:cubicBezTo>
                  <a:cubicBezTo>
                    <a:pt x="3420" y="3680"/>
                    <a:pt x="3472" y="3804"/>
                    <a:pt x="3503" y="3920"/>
                  </a:cubicBezTo>
                  <a:cubicBezTo>
                    <a:pt x="3537" y="4034"/>
                    <a:pt x="3573" y="4134"/>
                    <a:pt x="3602" y="4218"/>
                  </a:cubicBezTo>
                  <a:cubicBezTo>
                    <a:pt x="3662" y="4384"/>
                    <a:pt x="3702" y="4480"/>
                    <a:pt x="3702" y="4480"/>
                  </a:cubicBezTo>
                  <a:cubicBezTo>
                    <a:pt x="3702" y="4480"/>
                    <a:pt x="3722" y="4381"/>
                    <a:pt x="3741" y="4204"/>
                  </a:cubicBezTo>
                  <a:cubicBezTo>
                    <a:pt x="3752" y="4028"/>
                    <a:pt x="3803" y="3767"/>
                    <a:pt x="3763" y="3461"/>
                  </a:cubicBezTo>
                  <a:cubicBezTo>
                    <a:pt x="3747" y="3308"/>
                    <a:pt x="3739" y="3137"/>
                    <a:pt x="3705" y="2963"/>
                  </a:cubicBezTo>
                  <a:cubicBezTo>
                    <a:pt x="3662" y="2790"/>
                    <a:pt x="3617" y="2603"/>
                    <a:pt x="3560" y="2415"/>
                  </a:cubicBezTo>
                  <a:cubicBezTo>
                    <a:pt x="3489" y="2231"/>
                    <a:pt x="3409" y="2039"/>
                    <a:pt x="3316" y="1853"/>
                  </a:cubicBezTo>
                  <a:cubicBezTo>
                    <a:pt x="3207" y="1674"/>
                    <a:pt x="3096" y="1490"/>
                    <a:pt x="2968" y="1317"/>
                  </a:cubicBezTo>
                  <a:cubicBezTo>
                    <a:pt x="2821" y="1160"/>
                    <a:pt x="2691" y="987"/>
                    <a:pt x="2525" y="854"/>
                  </a:cubicBezTo>
                  <a:cubicBezTo>
                    <a:pt x="2372" y="706"/>
                    <a:pt x="2197" y="593"/>
                    <a:pt x="2027" y="487"/>
                  </a:cubicBezTo>
                  <a:cubicBezTo>
                    <a:pt x="1862" y="372"/>
                    <a:pt x="1679" y="306"/>
                    <a:pt x="1515" y="230"/>
                  </a:cubicBezTo>
                  <a:cubicBezTo>
                    <a:pt x="1345" y="165"/>
                    <a:pt x="1183" y="110"/>
                    <a:pt x="1029" y="81"/>
                  </a:cubicBezTo>
                  <a:cubicBezTo>
                    <a:pt x="812" y="27"/>
                    <a:pt x="590" y="0"/>
                    <a:pt x="368" y="0"/>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55"/>
            <p:cNvSpPr/>
            <p:nvPr/>
          </p:nvSpPr>
          <p:spPr>
            <a:xfrm>
              <a:off x="1578325" y="3993975"/>
              <a:ext cx="225175" cy="161575"/>
            </a:xfrm>
            <a:custGeom>
              <a:avLst/>
              <a:gdLst/>
              <a:ahLst/>
              <a:cxnLst/>
              <a:rect l="l" t="t" r="r" b="b"/>
              <a:pathLst>
                <a:path w="9007" h="6463" extrusionOk="0">
                  <a:moveTo>
                    <a:pt x="3625" y="1"/>
                  </a:moveTo>
                  <a:cubicBezTo>
                    <a:pt x="3173" y="1"/>
                    <a:pt x="2516" y="484"/>
                    <a:pt x="1573" y="2040"/>
                  </a:cubicBezTo>
                  <a:cubicBezTo>
                    <a:pt x="0" y="4636"/>
                    <a:pt x="1927" y="6462"/>
                    <a:pt x="4103" y="6462"/>
                  </a:cubicBezTo>
                  <a:cubicBezTo>
                    <a:pt x="5376" y="6462"/>
                    <a:pt x="6734" y="5837"/>
                    <a:pt x="7526" y="4376"/>
                  </a:cubicBezTo>
                  <a:cubicBezTo>
                    <a:pt x="9006" y="1646"/>
                    <a:pt x="7035" y="1222"/>
                    <a:pt x="5668" y="1222"/>
                  </a:cubicBezTo>
                  <a:cubicBezTo>
                    <a:pt x="5051" y="1222"/>
                    <a:pt x="4557" y="1308"/>
                    <a:pt x="4557" y="1308"/>
                  </a:cubicBezTo>
                  <a:cubicBezTo>
                    <a:pt x="4557" y="1308"/>
                    <a:pt x="4368" y="1"/>
                    <a:pt x="3625" y="1"/>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55"/>
            <p:cNvSpPr/>
            <p:nvPr/>
          </p:nvSpPr>
          <p:spPr>
            <a:xfrm>
              <a:off x="1634550" y="4047475"/>
              <a:ext cx="112950" cy="64900"/>
            </a:xfrm>
            <a:custGeom>
              <a:avLst/>
              <a:gdLst/>
              <a:ahLst/>
              <a:cxnLst/>
              <a:rect l="l" t="t" r="r" b="b"/>
              <a:pathLst>
                <a:path w="4518" h="2596" extrusionOk="0">
                  <a:moveTo>
                    <a:pt x="2945" y="1"/>
                  </a:moveTo>
                  <a:cubicBezTo>
                    <a:pt x="2704" y="1"/>
                    <a:pt x="2463" y="40"/>
                    <a:pt x="2234" y="115"/>
                  </a:cubicBezTo>
                  <a:cubicBezTo>
                    <a:pt x="1989" y="203"/>
                    <a:pt x="1753" y="314"/>
                    <a:pt x="1530" y="447"/>
                  </a:cubicBezTo>
                  <a:cubicBezTo>
                    <a:pt x="1422" y="515"/>
                    <a:pt x="1319" y="589"/>
                    <a:pt x="1217" y="664"/>
                  </a:cubicBezTo>
                  <a:cubicBezTo>
                    <a:pt x="1117" y="743"/>
                    <a:pt x="1023" y="817"/>
                    <a:pt x="921" y="913"/>
                  </a:cubicBezTo>
                  <a:lnTo>
                    <a:pt x="769" y="1052"/>
                  </a:lnTo>
                  <a:lnTo>
                    <a:pt x="828" y="1229"/>
                  </a:lnTo>
                  <a:cubicBezTo>
                    <a:pt x="890" y="1411"/>
                    <a:pt x="961" y="1592"/>
                    <a:pt x="995" y="1765"/>
                  </a:cubicBezTo>
                  <a:cubicBezTo>
                    <a:pt x="1012" y="1841"/>
                    <a:pt x="1021" y="1918"/>
                    <a:pt x="1021" y="1995"/>
                  </a:cubicBezTo>
                  <a:cubicBezTo>
                    <a:pt x="1023" y="2027"/>
                    <a:pt x="1018" y="2044"/>
                    <a:pt x="1019" y="2055"/>
                  </a:cubicBezTo>
                  <a:cubicBezTo>
                    <a:pt x="1016" y="2060"/>
                    <a:pt x="1030" y="2068"/>
                    <a:pt x="1016" y="2074"/>
                  </a:cubicBezTo>
                  <a:cubicBezTo>
                    <a:pt x="1006" y="2085"/>
                    <a:pt x="978" y="2090"/>
                    <a:pt x="941" y="2090"/>
                  </a:cubicBezTo>
                  <a:cubicBezTo>
                    <a:pt x="906" y="2090"/>
                    <a:pt x="863" y="2085"/>
                    <a:pt x="822" y="2077"/>
                  </a:cubicBezTo>
                  <a:cubicBezTo>
                    <a:pt x="729" y="2057"/>
                    <a:pt x="640" y="2027"/>
                    <a:pt x="552" y="1990"/>
                  </a:cubicBezTo>
                  <a:cubicBezTo>
                    <a:pt x="363" y="1912"/>
                    <a:pt x="180" y="1824"/>
                    <a:pt x="1" y="1726"/>
                  </a:cubicBezTo>
                  <a:lnTo>
                    <a:pt x="1" y="1726"/>
                  </a:lnTo>
                  <a:cubicBezTo>
                    <a:pt x="127" y="1896"/>
                    <a:pt x="272" y="2049"/>
                    <a:pt x="433" y="2186"/>
                  </a:cubicBezTo>
                  <a:cubicBezTo>
                    <a:pt x="519" y="2257"/>
                    <a:pt x="612" y="2319"/>
                    <a:pt x="709" y="2373"/>
                  </a:cubicBezTo>
                  <a:cubicBezTo>
                    <a:pt x="795" y="2415"/>
                    <a:pt x="890" y="2462"/>
                    <a:pt x="1021" y="2462"/>
                  </a:cubicBezTo>
                  <a:cubicBezTo>
                    <a:pt x="1050" y="2462"/>
                    <a:pt x="1080" y="2460"/>
                    <a:pt x="1112" y="2455"/>
                  </a:cubicBezTo>
                  <a:cubicBezTo>
                    <a:pt x="1202" y="2444"/>
                    <a:pt x="1299" y="2382"/>
                    <a:pt x="1361" y="2310"/>
                  </a:cubicBezTo>
                  <a:cubicBezTo>
                    <a:pt x="1413" y="2245"/>
                    <a:pt x="1450" y="2169"/>
                    <a:pt x="1472" y="2089"/>
                  </a:cubicBezTo>
                  <a:cubicBezTo>
                    <a:pt x="1513" y="1949"/>
                    <a:pt x="1510" y="1825"/>
                    <a:pt x="1507" y="1709"/>
                  </a:cubicBezTo>
                  <a:cubicBezTo>
                    <a:pt x="1500" y="1563"/>
                    <a:pt x="1483" y="1417"/>
                    <a:pt x="1456" y="1272"/>
                  </a:cubicBezTo>
                  <a:lnTo>
                    <a:pt x="1456" y="1272"/>
                  </a:lnTo>
                  <a:cubicBezTo>
                    <a:pt x="1498" y="1244"/>
                    <a:pt x="1541" y="1217"/>
                    <a:pt x="1581" y="1191"/>
                  </a:cubicBezTo>
                  <a:cubicBezTo>
                    <a:pt x="1676" y="1134"/>
                    <a:pt x="1770" y="1081"/>
                    <a:pt x="1867" y="1030"/>
                  </a:cubicBezTo>
                  <a:cubicBezTo>
                    <a:pt x="2051" y="928"/>
                    <a:pt x="2245" y="843"/>
                    <a:pt x="2446" y="779"/>
                  </a:cubicBezTo>
                  <a:cubicBezTo>
                    <a:pt x="2545" y="757"/>
                    <a:pt x="2642" y="725"/>
                    <a:pt x="2736" y="714"/>
                  </a:cubicBezTo>
                  <a:cubicBezTo>
                    <a:pt x="2832" y="689"/>
                    <a:pt x="2923" y="695"/>
                    <a:pt x="3015" y="689"/>
                  </a:cubicBezTo>
                  <a:cubicBezTo>
                    <a:pt x="3102" y="704"/>
                    <a:pt x="3195" y="701"/>
                    <a:pt x="3273" y="737"/>
                  </a:cubicBezTo>
                  <a:cubicBezTo>
                    <a:pt x="3360" y="754"/>
                    <a:pt x="3434" y="797"/>
                    <a:pt x="3514" y="836"/>
                  </a:cubicBezTo>
                  <a:cubicBezTo>
                    <a:pt x="3585" y="885"/>
                    <a:pt x="3655" y="936"/>
                    <a:pt x="3719" y="993"/>
                  </a:cubicBezTo>
                  <a:cubicBezTo>
                    <a:pt x="3797" y="1080"/>
                    <a:pt x="3891" y="1178"/>
                    <a:pt x="3912" y="1228"/>
                  </a:cubicBezTo>
                  <a:cubicBezTo>
                    <a:pt x="3939" y="1256"/>
                    <a:pt x="3957" y="1290"/>
                    <a:pt x="3968" y="1327"/>
                  </a:cubicBezTo>
                  <a:cubicBezTo>
                    <a:pt x="3980" y="1362"/>
                    <a:pt x="4003" y="1399"/>
                    <a:pt x="4000" y="1435"/>
                  </a:cubicBezTo>
                  <a:cubicBezTo>
                    <a:pt x="4003" y="1472"/>
                    <a:pt x="4014" y="1510"/>
                    <a:pt x="4003" y="1549"/>
                  </a:cubicBezTo>
                  <a:cubicBezTo>
                    <a:pt x="4003" y="1591"/>
                    <a:pt x="3996" y="1632"/>
                    <a:pt x="3980" y="1671"/>
                  </a:cubicBezTo>
                  <a:cubicBezTo>
                    <a:pt x="3968" y="1716"/>
                    <a:pt x="3949" y="1759"/>
                    <a:pt x="3925" y="1797"/>
                  </a:cubicBezTo>
                  <a:cubicBezTo>
                    <a:pt x="3902" y="1844"/>
                    <a:pt x="3874" y="1885"/>
                    <a:pt x="3841" y="1924"/>
                  </a:cubicBezTo>
                  <a:cubicBezTo>
                    <a:pt x="3777" y="2012"/>
                    <a:pt x="3704" y="2094"/>
                    <a:pt x="3622" y="2166"/>
                  </a:cubicBezTo>
                  <a:cubicBezTo>
                    <a:pt x="3449" y="2325"/>
                    <a:pt x="3264" y="2467"/>
                    <a:pt x="3068" y="2595"/>
                  </a:cubicBezTo>
                  <a:cubicBezTo>
                    <a:pt x="3310" y="2560"/>
                    <a:pt x="3547" y="2487"/>
                    <a:pt x="3767" y="2379"/>
                  </a:cubicBezTo>
                  <a:cubicBezTo>
                    <a:pt x="3883" y="2324"/>
                    <a:pt x="3994" y="2256"/>
                    <a:pt x="4095" y="2176"/>
                  </a:cubicBezTo>
                  <a:cubicBezTo>
                    <a:pt x="4149" y="2134"/>
                    <a:pt x="4198" y="2088"/>
                    <a:pt x="4243" y="2037"/>
                  </a:cubicBezTo>
                  <a:cubicBezTo>
                    <a:pt x="4294" y="1984"/>
                    <a:pt x="4337" y="1927"/>
                    <a:pt x="4372" y="1864"/>
                  </a:cubicBezTo>
                  <a:cubicBezTo>
                    <a:pt x="4459" y="1733"/>
                    <a:pt x="4505" y="1578"/>
                    <a:pt x="4507" y="1421"/>
                  </a:cubicBezTo>
                  <a:cubicBezTo>
                    <a:pt x="4518" y="1339"/>
                    <a:pt x="4499" y="1262"/>
                    <a:pt x="4484" y="1185"/>
                  </a:cubicBezTo>
                  <a:cubicBezTo>
                    <a:pt x="4471" y="1104"/>
                    <a:pt x="4446" y="1027"/>
                    <a:pt x="4408" y="956"/>
                  </a:cubicBezTo>
                  <a:cubicBezTo>
                    <a:pt x="4337" y="788"/>
                    <a:pt x="4269" y="711"/>
                    <a:pt x="4200" y="613"/>
                  </a:cubicBezTo>
                  <a:cubicBezTo>
                    <a:pt x="4104" y="499"/>
                    <a:pt x="3996" y="396"/>
                    <a:pt x="3878" y="303"/>
                  </a:cubicBezTo>
                  <a:cubicBezTo>
                    <a:pt x="3755" y="223"/>
                    <a:pt x="3633" y="136"/>
                    <a:pt x="3488" y="95"/>
                  </a:cubicBezTo>
                  <a:cubicBezTo>
                    <a:pt x="3347" y="36"/>
                    <a:pt x="3201" y="25"/>
                    <a:pt x="3056" y="4"/>
                  </a:cubicBezTo>
                  <a:cubicBezTo>
                    <a:pt x="3019" y="2"/>
                    <a:pt x="2982" y="1"/>
                    <a:pt x="2945" y="1"/>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44" name="Google Shape;1644;p55"/>
          <p:cNvGrpSpPr/>
          <p:nvPr/>
        </p:nvGrpSpPr>
        <p:grpSpPr>
          <a:xfrm>
            <a:off x="4101962" y="3708653"/>
            <a:ext cx="962501" cy="1072418"/>
            <a:chOff x="4247375" y="2188325"/>
            <a:chExt cx="1717425" cy="1968800"/>
          </a:xfrm>
        </p:grpSpPr>
        <p:sp>
          <p:nvSpPr>
            <p:cNvPr id="1645" name="Google Shape;1645;p55"/>
            <p:cNvSpPr/>
            <p:nvPr/>
          </p:nvSpPr>
          <p:spPr>
            <a:xfrm>
              <a:off x="4267750" y="3640900"/>
              <a:ext cx="1562775" cy="516225"/>
            </a:xfrm>
            <a:custGeom>
              <a:avLst/>
              <a:gdLst/>
              <a:ahLst/>
              <a:cxnLst/>
              <a:rect l="l" t="t" r="r" b="b"/>
              <a:pathLst>
                <a:path w="62511" h="20649" extrusionOk="0">
                  <a:moveTo>
                    <a:pt x="31256" y="1"/>
                  </a:moveTo>
                  <a:cubicBezTo>
                    <a:pt x="22967" y="1"/>
                    <a:pt x="15018" y="1089"/>
                    <a:pt x="9156" y="3026"/>
                  </a:cubicBezTo>
                  <a:cubicBezTo>
                    <a:pt x="3294" y="4961"/>
                    <a:pt x="1" y="7587"/>
                    <a:pt x="1" y="10325"/>
                  </a:cubicBezTo>
                  <a:cubicBezTo>
                    <a:pt x="1" y="13064"/>
                    <a:pt x="3294" y="15690"/>
                    <a:pt x="9156" y="17625"/>
                  </a:cubicBezTo>
                  <a:cubicBezTo>
                    <a:pt x="15018" y="19562"/>
                    <a:pt x="22967" y="20648"/>
                    <a:pt x="31256" y="20648"/>
                  </a:cubicBezTo>
                  <a:cubicBezTo>
                    <a:pt x="39546" y="20648"/>
                    <a:pt x="47495" y="19562"/>
                    <a:pt x="53357" y="17625"/>
                  </a:cubicBezTo>
                  <a:cubicBezTo>
                    <a:pt x="59217" y="15690"/>
                    <a:pt x="62510" y="13064"/>
                    <a:pt x="62510" y="10325"/>
                  </a:cubicBezTo>
                  <a:cubicBezTo>
                    <a:pt x="62510" y="7587"/>
                    <a:pt x="59217" y="4961"/>
                    <a:pt x="53357" y="3026"/>
                  </a:cubicBezTo>
                  <a:cubicBezTo>
                    <a:pt x="47495" y="1089"/>
                    <a:pt x="39546" y="1"/>
                    <a:pt x="3125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55"/>
            <p:cNvSpPr/>
            <p:nvPr/>
          </p:nvSpPr>
          <p:spPr>
            <a:xfrm>
              <a:off x="4980925" y="3439225"/>
              <a:ext cx="829350" cy="524150"/>
            </a:xfrm>
            <a:custGeom>
              <a:avLst/>
              <a:gdLst/>
              <a:ahLst/>
              <a:cxnLst/>
              <a:rect l="l" t="t" r="r" b="b"/>
              <a:pathLst>
                <a:path w="33174" h="20966" extrusionOk="0">
                  <a:moveTo>
                    <a:pt x="22468" y="1"/>
                  </a:moveTo>
                  <a:cubicBezTo>
                    <a:pt x="21330" y="1"/>
                    <a:pt x="19985" y="209"/>
                    <a:pt x="18417" y="666"/>
                  </a:cubicBezTo>
                  <a:cubicBezTo>
                    <a:pt x="2098" y="5429"/>
                    <a:pt x="593" y="6384"/>
                    <a:pt x="593" y="6384"/>
                  </a:cubicBezTo>
                  <a:cubicBezTo>
                    <a:pt x="593" y="6384"/>
                    <a:pt x="0" y="20966"/>
                    <a:pt x="10757" y="20966"/>
                  </a:cubicBezTo>
                  <a:cubicBezTo>
                    <a:pt x="11569" y="20966"/>
                    <a:pt x="12445" y="20883"/>
                    <a:pt x="13391" y="20704"/>
                  </a:cubicBezTo>
                  <a:cubicBezTo>
                    <a:pt x="25581" y="18403"/>
                    <a:pt x="33173" y="1"/>
                    <a:pt x="2246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55"/>
            <p:cNvSpPr/>
            <p:nvPr/>
          </p:nvSpPr>
          <p:spPr>
            <a:xfrm>
              <a:off x="4247375" y="3550925"/>
              <a:ext cx="971525" cy="451950"/>
            </a:xfrm>
            <a:custGeom>
              <a:avLst/>
              <a:gdLst/>
              <a:ahLst/>
              <a:cxnLst/>
              <a:rect l="l" t="t" r="r" b="b"/>
              <a:pathLst>
                <a:path w="38861" h="18078" extrusionOk="0">
                  <a:moveTo>
                    <a:pt x="11956" y="0"/>
                  </a:moveTo>
                  <a:cubicBezTo>
                    <a:pt x="9095" y="0"/>
                    <a:pt x="6355" y="1138"/>
                    <a:pt x="4690" y="4630"/>
                  </a:cubicBezTo>
                  <a:cubicBezTo>
                    <a:pt x="1" y="14463"/>
                    <a:pt x="15652" y="18074"/>
                    <a:pt x="20778" y="18074"/>
                  </a:cubicBezTo>
                  <a:cubicBezTo>
                    <a:pt x="20875" y="18074"/>
                    <a:pt x="20968" y="18072"/>
                    <a:pt x="21056" y="18070"/>
                  </a:cubicBezTo>
                  <a:cubicBezTo>
                    <a:pt x="21442" y="18059"/>
                    <a:pt x="21873" y="18055"/>
                    <a:pt x="22338" y="18055"/>
                  </a:cubicBezTo>
                  <a:cubicBezTo>
                    <a:pt x="23464" y="18055"/>
                    <a:pt x="24795" y="18078"/>
                    <a:pt x="26194" y="18078"/>
                  </a:cubicBezTo>
                  <a:cubicBezTo>
                    <a:pt x="31411" y="18078"/>
                    <a:pt x="37584" y="17763"/>
                    <a:pt x="37706" y="14785"/>
                  </a:cubicBezTo>
                  <a:cubicBezTo>
                    <a:pt x="37874" y="10679"/>
                    <a:pt x="38861" y="10814"/>
                    <a:pt x="32276" y="7940"/>
                  </a:cubicBezTo>
                  <a:cubicBezTo>
                    <a:pt x="25691" y="5065"/>
                    <a:pt x="23075" y="3969"/>
                    <a:pt x="23075" y="3969"/>
                  </a:cubicBezTo>
                  <a:cubicBezTo>
                    <a:pt x="23075" y="3969"/>
                    <a:pt x="17302" y="0"/>
                    <a:pt x="119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8" name="Google Shape;1648;p55"/>
            <p:cNvSpPr/>
            <p:nvPr/>
          </p:nvSpPr>
          <p:spPr>
            <a:xfrm>
              <a:off x="5009150" y="3798725"/>
              <a:ext cx="280925" cy="279050"/>
            </a:xfrm>
            <a:custGeom>
              <a:avLst/>
              <a:gdLst/>
              <a:ahLst/>
              <a:cxnLst/>
              <a:rect l="l" t="t" r="r" b="b"/>
              <a:pathLst>
                <a:path w="11237" h="11162" extrusionOk="0">
                  <a:moveTo>
                    <a:pt x="5916" y="1"/>
                  </a:moveTo>
                  <a:cubicBezTo>
                    <a:pt x="5916" y="1"/>
                    <a:pt x="2474" y="5969"/>
                    <a:pt x="2091" y="6324"/>
                  </a:cubicBezTo>
                  <a:cubicBezTo>
                    <a:pt x="1808" y="6585"/>
                    <a:pt x="0" y="11162"/>
                    <a:pt x="1601" y="11162"/>
                  </a:cubicBezTo>
                  <a:cubicBezTo>
                    <a:pt x="2175" y="11162"/>
                    <a:pt x="3189" y="10572"/>
                    <a:pt x="4871" y="8981"/>
                  </a:cubicBezTo>
                  <a:cubicBezTo>
                    <a:pt x="11236" y="2957"/>
                    <a:pt x="5916" y="1"/>
                    <a:pt x="5916" y="1"/>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55"/>
            <p:cNvSpPr/>
            <p:nvPr/>
          </p:nvSpPr>
          <p:spPr>
            <a:xfrm>
              <a:off x="5175850" y="3364025"/>
              <a:ext cx="788950" cy="672025"/>
            </a:xfrm>
            <a:custGeom>
              <a:avLst/>
              <a:gdLst/>
              <a:ahLst/>
              <a:cxnLst/>
              <a:rect l="l" t="t" r="r" b="b"/>
              <a:pathLst>
                <a:path w="31558" h="26881" extrusionOk="0">
                  <a:moveTo>
                    <a:pt x="17825" y="1"/>
                  </a:moveTo>
                  <a:cubicBezTo>
                    <a:pt x="10547" y="1"/>
                    <a:pt x="6564" y="11424"/>
                    <a:pt x="6564" y="11424"/>
                  </a:cubicBezTo>
                  <a:cubicBezTo>
                    <a:pt x="6564" y="11424"/>
                    <a:pt x="4230" y="16262"/>
                    <a:pt x="3585" y="17377"/>
                  </a:cubicBezTo>
                  <a:cubicBezTo>
                    <a:pt x="1" y="23606"/>
                    <a:pt x="693" y="22896"/>
                    <a:pt x="3258" y="26109"/>
                  </a:cubicBezTo>
                  <a:cubicBezTo>
                    <a:pt x="3689" y="26648"/>
                    <a:pt x="4297" y="26880"/>
                    <a:pt x="5030" y="26880"/>
                  </a:cubicBezTo>
                  <a:cubicBezTo>
                    <a:pt x="8657" y="26880"/>
                    <a:pt x="15332" y="21185"/>
                    <a:pt x="18625" y="18910"/>
                  </a:cubicBezTo>
                  <a:cubicBezTo>
                    <a:pt x="22584" y="16177"/>
                    <a:pt x="31557" y="6333"/>
                    <a:pt x="21779" y="1081"/>
                  </a:cubicBezTo>
                  <a:cubicBezTo>
                    <a:pt x="20370" y="325"/>
                    <a:pt x="19051" y="1"/>
                    <a:pt x="178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55"/>
            <p:cNvSpPr/>
            <p:nvPr/>
          </p:nvSpPr>
          <p:spPr>
            <a:xfrm>
              <a:off x="5148300" y="3899025"/>
              <a:ext cx="398400" cy="169575"/>
            </a:xfrm>
            <a:custGeom>
              <a:avLst/>
              <a:gdLst/>
              <a:ahLst/>
              <a:cxnLst/>
              <a:rect l="l" t="t" r="r" b="b"/>
              <a:pathLst>
                <a:path w="15936" h="6783" extrusionOk="0">
                  <a:moveTo>
                    <a:pt x="2541" y="0"/>
                  </a:moveTo>
                  <a:cubicBezTo>
                    <a:pt x="2541" y="1"/>
                    <a:pt x="0" y="5530"/>
                    <a:pt x="8695" y="6621"/>
                  </a:cubicBezTo>
                  <a:cubicBezTo>
                    <a:pt x="9580" y="6732"/>
                    <a:pt x="10297" y="6782"/>
                    <a:pt x="10871" y="6782"/>
                  </a:cubicBezTo>
                  <a:cubicBezTo>
                    <a:pt x="15935" y="6782"/>
                    <a:pt x="9832" y="2888"/>
                    <a:pt x="9366" y="2835"/>
                  </a:cubicBezTo>
                  <a:cubicBezTo>
                    <a:pt x="8846" y="2777"/>
                    <a:pt x="2541" y="0"/>
                    <a:pt x="2541" y="0"/>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55"/>
            <p:cNvSpPr/>
            <p:nvPr/>
          </p:nvSpPr>
          <p:spPr>
            <a:xfrm>
              <a:off x="4587075" y="3054125"/>
              <a:ext cx="1144500" cy="619800"/>
            </a:xfrm>
            <a:custGeom>
              <a:avLst/>
              <a:gdLst/>
              <a:ahLst/>
              <a:cxnLst/>
              <a:rect l="l" t="t" r="r" b="b"/>
              <a:pathLst>
                <a:path w="45780" h="24792" extrusionOk="0">
                  <a:moveTo>
                    <a:pt x="13206" y="1"/>
                  </a:moveTo>
                  <a:cubicBezTo>
                    <a:pt x="10650" y="1"/>
                    <a:pt x="0" y="1171"/>
                    <a:pt x="2652" y="20967"/>
                  </a:cubicBezTo>
                  <a:cubicBezTo>
                    <a:pt x="2652" y="20967"/>
                    <a:pt x="7849" y="24792"/>
                    <a:pt x="17063" y="24792"/>
                  </a:cubicBezTo>
                  <a:cubicBezTo>
                    <a:pt x="20540" y="24792"/>
                    <a:pt x="24588" y="24247"/>
                    <a:pt x="29145" y="22747"/>
                  </a:cubicBezTo>
                  <a:cubicBezTo>
                    <a:pt x="45780" y="17270"/>
                    <a:pt x="28257" y="705"/>
                    <a:pt x="28257" y="705"/>
                  </a:cubicBezTo>
                  <a:lnTo>
                    <a:pt x="13746" y="22"/>
                  </a:lnTo>
                  <a:cubicBezTo>
                    <a:pt x="13746" y="22"/>
                    <a:pt x="13548" y="1"/>
                    <a:pt x="132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55"/>
            <p:cNvSpPr/>
            <p:nvPr/>
          </p:nvSpPr>
          <p:spPr>
            <a:xfrm>
              <a:off x="4618850" y="3122350"/>
              <a:ext cx="773675" cy="551575"/>
            </a:xfrm>
            <a:custGeom>
              <a:avLst/>
              <a:gdLst/>
              <a:ahLst/>
              <a:cxnLst/>
              <a:rect l="l" t="t" r="r" b="b"/>
              <a:pathLst>
                <a:path w="30947" h="22063" extrusionOk="0">
                  <a:moveTo>
                    <a:pt x="5037" y="0"/>
                  </a:moveTo>
                  <a:cubicBezTo>
                    <a:pt x="2227" y="2672"/>
                    <a:pt x="0" y="7930"/>
                    <a:pt x="1381" y="18238"/>
                  </a:cubicBezTo>
                  <a:cubicBezTo>
                    <a:pt x="1381" y="18238"/>
                    <a:pt x="6578" y="22063"/>
                    <a:pt x="15792" y="22063"/>
                  </a:cubicBezTo>
                  <a:cubicBezTo>
                    <a:pt x="19269" y="22063"/>
                    <a:pt x="23317" y="21518"/>
                    <a:pt x="27874" y="20018"/>
                  </a:cubicBezTo>
                  <a:cubicBezTo>
                    <a:pt x="29073" y="19624"/>
                    <a:pt x="30084" y="19169"/>
                    <a:pt x="30947" y="18670"/>
                  </a:cubicBezTo>
                  <a:cubicBezTo>
                    <a:pt x="26538" y="18330"/>
                    <a:pt x="22219" y="17116"/>
                    <a:pt x="18160" y="14626"/>
                  </a:cubicBezTo>
                  <a:cubicBezTo>
                    <a:pt x="13396" y="11704"/>
                    <a:pt x="8290" y="7486"/>
                    <a:pt x="5906" y="2290"/>
                  </a:cubicBezTo>
                  <a:cubicBezTo>
                    <a:pt x="5567" y="1546"/>
                    <a:pt x="5278" y="780"/>
                    <a:pt x="5037" y="0"/>
                  </a:cubicBezTo>
                  <a:close/>
                </a:path>
              </a:pathLst>
            </a:custGeom>
            <a:solidFill>
              <a:srgbClr val="2E3442">
                <a:alpha val="334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55"/>
            <p:cNvSpPr/>
            <p:nvPr/>
          </p:nvSpPr>
          <p:spPr>
            <a:xfrm>
              <a:off x="4636600" y="2318100"/>
              <a:ext cx="957150" cy="849425"/>
            </a:xfrm>
            <a:custGeom>
              <a:avLst/>
              <a:gdLst/>
              <a:ahLst/>
              <a:cxnLst/>
              <a:rect l="l" t="t" r="r" b="b"/>
              <a:pathLst>
                <a:path w="38286" h="33977" extrusionOk="0">
                  <a:moveTo>
                    <a:pt x="20242" y="0"/>
                  </a:moveTo>
                  <a:cubicBezTo>
                    <a:pt x="18481" y="0"/>
                    <a:pt x="16577" y="251"/>
                    <a:pt x="14542" y="794"/>
                  </a:cubicBezTo>
                  <a:cubicBezTo>
                    <a:pt x="0" y="4676"/>
                    <a:pt x="3575" y="20988"/>
                    <a:pt x="3575" y="20988"/>
                  </a:cubicBezTo>
                  <a:cubicBezTo>
                    <a:pt x="5672" y="30751"/>
                    <a:pt x="12106" y="33977"/>
                    <a:pt x="18626" y="33977"/>
                  </a:cubicBezTo>
                  <a:cubicBezTo>
                    <a:pt x="25199" y="33977"/>
                    <a:pt x="31859" y="30699"/>
                    <a:pt x="34256" y="27534"/>
                  </a:cubicBezTo>
                  <a:cubicBezTo>
                    <a:pt x="38286" y="22212"/>
                    <a:pt x="33947" y="18644"/>
                    <a:pt x="33947" y="18644"/>
                  </a:cubicBezTo>
                  <a:cubicBezTo>
                    <a:pt x="36509" y="9464"/>
                    <a:pt x="31067" y="0"/>
                    <a:pt x="20242" y="0"/>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55"/>
            <p:cNvSpPr/>
            <p:nvPr/>
          </p:nvSpPr>
          <p:spPr>
            <a:xfrm>
              <a:off x="4725950" y="2784175"/>
              <a:ext cx="816225" cy="394025"/>
            </a:xfrm>
            <a:custGeom>
              <a:avLst/>
              <a:gdLst/>
              <a:ahLst/>
              <a:cxnLst/>
              <a:rect l="l" t="t" r="r" b="b"/>
              <a:pathLst>
                <a:path w="32649" h="15761" extrusionOk="0">
                  <a:moveTo>
                    <a:pt x="30373" y="1"/>
                  </a:moveTo>
                  <a:lnTo>
                    <a:pt x="30373" y="1"/>
                  </a:lnTo>
                  <a:cubicBezTo>
                    <a:pt x="30373" y="1"/>
                    <a:pt x="30517" y="129"/>
                    <a:pt x="30748" y="402"/>
                  </a:cubicBezTo>
                  <a:cubicBezTo>
                    <a:pt x="30980" y="673"/>
                    <a:pt x="31287" y="1102"/>
                    <a:pt x="31590" y="1691"/>
                  </a:cubicBezTo>
                  <a:cubicBezTo>
                    <a:pt x="31886" y="2280"/>
                    <a:pt x="32158" y="3049"/>
                    <a:pt x="32204" y="3957"/>
                  </a:cubicBezTo>
                  <a:cubicBezTo>
                    <a:pt x="32253" y="4861"/>
                    <a:pt x="32051" y="5882"/>
                    <a:pt x="31585" y="6892"/>
                  </a:cubicBezTo>
                  <a:lnTo>
                    <a:pt x="31175" y="7639"/>
                  </a:lnTo>
                  <a:cubicBezTo>
                    <a:pt x="31037" y="7894"/>
                    <a:pt x="30842" y="8123"/>
                    <a:pt x="30674" y="8372"/>
                  </a:cubicBezTo>
                  <a:cubicBezTo>
                    <a:pt x="30589" y="8488"/>
                    <a:pt x="30496" y="8631"/>
                    <a:pt x="30415" y="8730"/>
                  </a:cubicBezTo>
                  <a:lnTo>
                    <a:pt x="30105" y="9090"/>
                  </a:lnTo>
                  <a:cubicBezTo>
                    <a:pt x="29900" y="9347"/>
                    <a:pt x="29666" y="9529"/>
                    <a:pt x="29444" y="9756"/>
                  </a:cubicBezTo>
                  <a:cubicBezTo>
                    <a:pt x="28506" y="10620"/>
                    <a:pt x="27350" y="11366"/>
                    <a:pt x="26113" y="12037"/>
                  </a:cubicBezTo>
                  <a:cubicBezTo>
                    <a:pt x="24871" y="12704"/>
                    <a:pt x="23517" y="13262"/>
                    <a:pt x="22108" y="13723"/>
                  </a:cubicBezTo>
                  <a:cubicBezTo>
                    <a:pt x="20685" y="14190"/>
                    <a:pt x="19219" y="14517"/>
                    <a:pt x="17733" y="14705"/>
                  </a:cubicBezTo>
                  <a:cubicBezTo>
                    <a:pt x="16826" y="14825"/>
                    <a:pt x="15911" y="14888"/>
                    <a:pt x="15004" y="14888"/>
                  </a:cubicBezTo>
                  <a:cubicBezTo>
                    <a:pt x="14423" y="14888"/>
                    <a:pt x="13845" y="14862"/>
                    <a:pt x="13274" y="14808"/>
                  </a:cubicBezTo>
                  <a:cubicBezTo>
                    <a:pt x="11809" y="14664"/>
                    <a:pt x="10386" y="14358"/>
                    <a:pt x="9084" y="13853"/>
                  </a:cubicBezTo>
                  <a:cubicBezTo>
                    <a:pt x="7777" y="13359"/>
                    <a:pt x="6607" y="12655"/>
                    <a:pt x="5609" y="11850"/>
                  </a:cubicBezTo>
                  <a:cubicBezTo>
                    <a:pt x="5089" y="11471"/>
                    <a:pt x="4672" y="11003"/>
                    <a:pt x="4228" y="10589"/>
                  </a:cubicBezTo>
                  <a:lnTo>
                    <a:pt x="3646" y="9910"/>
                  </a:lnTo>
                  <a:lnTo>
                    <a:pt x="3363" y="9578"/>
                  </a:lnTo>
                  <a:cubicBezTo>
                    <a:pt x="3274" y="9465"/>
                    <a:pt x="3198" y="9346"/>
                    <a:pt x="3116" y="9229"/>
                  </a:cubicBezTo>
                  <a:cubicBezTo>
                    <a:pt x="2790" y="8768"/>
                    <a:pt x="2473" y="8328"/>
                    <a:pt x="2231" y="7870"/>
                  </a:cubicBezTo>
                  <a:lnTo>
                    <a:pt x="1849" y="7215"/>
                  </a:lnTo>
                  <a:cubicBezTo>
                    <a:pt x="1725" y="7004"/>
                    <a:pt x="1638" y="6780"/>
                    <a:pt x="1535" y="6574"/>
                  </a:cubicBezTo>
                  <a:cubicBezTo>
                    <a:pt x="1349" y="6150"/>
                    <a:pt x="1131" y="5771"/>
                    <a:pt x="1007" y="5390"/>
                  </a:cubicBezTo>
                  <a:cubicBezTo>
                    <a:pt x="866" y="5012"/>
                    <a:pt x="737" y="4667"/>
                    <a:pt x="621" y="4353"/>
                  </a:cubicBezTo>
                  <a:cubicBezTo>
                    <a:pt x="397" y="3724"/>
                    <a:pt x="271" y="3212"/>
                    <a:pt x="159" y="2870"/>
                  </a:cubicBezTo>
                  <a:lnTo>
                    <a:pt x="1" y="2344"/>
                  </a:lnTo>
                  <a:lnTo>
                    <a:pt x="1" y="2344"/>
                  </a:lnTo>
                  <a:cubicBezTo>
                    <a:pt x="1" y="2344"/>
                    <a:pt x="40" y="2530"/>
                    <a:pt x="112" y="2882"/>
                  </a:cubicBezTo>
                  <a:cubicBezTo>
                    <a:pt x="148" y="3058"/>
                    <a:pt x="194" y="3276"/>
                    <a:pt x="246" y="3531"/>
                  </a:cubicBezTo>
                  <a:cubicBezTo>
                    <a:pt x="303" y="3786"/>
                    <a:pt x="348" y="4086"/>
                    <a:pt x="456" y="4405"/>
                  </a:cubicBezTo>
                  <a:cubicBezTo>
                    <a:pt x="552" y="4727"/>
                    <a:pt x="660" y="5085"/>
                    <a:pt x="776" y="5473"/>
                  </a:cubicBezTo>
                  <a:cubicBezTo>
                    <a:pt x="878" y="5869"/>
                    <a:pt x="1072" y="6265"/>
                    <a:pt x="1234" y="6708"/>
                  </a:cubicBezTo>
                  <a:cubicBezTo>
                    <a:pt x="1324" y="6926"/>
                    <a:pt x="1398" y="7160"/>
                    <a:pt x="1511" y="7382"/>
                  </a:cubicBezTo>
                  <a:lnTo>
                    <a:pt x="1856" y="8076"/>
                  </a:lnTo>
                  <a:cubicBezTo>
                    <a:pt x="2074" y="8562"/>
                    <a:pt x="2384" y="9027"/>
                    <a:pt x="2697" y="9521"/>
                  </a:cubicBezTo>
                  <a:cubicBezTo>
                    <a:pt x="2777" y="9643"/>
                    <a:pt x="2851" y="9773"/>
                    <a:pt x="2937" y="9894"/>
                  </a:cubicBezTo>
                  <a:lnTo>
                    <a:pt x="3214" y="10252"/>
                  </a:lnTo>
                  <a:lnTo>
                    <a:pt x="3786" y="10986"/>
                  </a:lnTo>
                  <a:cubicBezTo>
                    <a:pt x="4227" y="11440"/>
                    <a:pt x="4654" y="11942"/>
                    <a:pt x="5185" y="12361"/>
                  </a:cubicBezTo>
                  <a:cubicBezTo>
                    <a:pt x="6204" y="13241"/>
                    <a:pt x="7418" y="14034"/>
                    <a:pt x="8793" y="14579"/>
                  </a:cubicBezTo>
                  <a:cubicBezTo>
                    <a:pt x="10198" y="15148"/>
                    <a:pt x="11678" y="15515"/>
                    <a:pt x="13189" y="15662"/>
                  </a:cubicBezTo>
                  <a:cubicBezTo>
                    <a:pt x="13837" y="15728"/>
                    <a:pt x="14491" y="15760"/>
                    <a:pt x="15148" y="15760"/>
                  </a:cubicBezTo>
                  <a:cubicBezTo>
                    <a:pt x="16048" y="15760"/>
                    <a:pt x="16952" y="15700"/>
                    <a:pt x="17848" y="15587"/>
                  </a:cubicBezTo>
                  <a:cubicBezTo>
                    <a:pt x="19387" y="15382"/>
                    <a:pt x="20902" y="15031"/>
                    <a:pt x="22375" y="14540"/>
                  </a:cubicBezTo>
                  <a:cubicBezTo>
                    <a:pt x="23801" y="14065"/>
                    <a:pt x="25179" y="13457"/>
                    <a:pt x="26489" y="12722"/>
                  </a:cubicBezTo>
                  <a:cubicBezTo>
                    <a:pt x="27764" y="12006"/>
                    <a:pt x="28932" y="11188"/>
                    <a:pt x="29902" y="10234"/>
                  </a:cubicBezTo>
                  <a:cubicBezTo>
                    <a:pt x="30132" y="9984"/>
                    <a:pt x="30401" y="9745"/>
                    <a:pt x="30586" y="9493"/>
                  </a:cubicBezTo>
                  <a:lnTo>
                    <a:pt x="30885" y="9123"/>
                  </a:lnTo>
                  <a:cubicBezTo>
                    <a:pt x="31000" y="8974"/>
                    <a:pt x="31068" y="8848"/>
                    <a:pt x="31160" y="8712"/>
                  </a:cubicBezTo>
                  <a:cubicBezTo>
                    <a:pt x="31325" y="8441"/>
                    <a:pt x="31515" y="8192"/>
                    <a:pt x="31651" y="7914"/>
                  </a:cubicBezTo>
                  <a:lnTo>
                    <a:pt x="32048" y="7099"/>
                  </a:lnTo>
                  <a:cubicBezTo>
                    <a:pt x="32505" y="6002"/>
                    <a:pt x="32649" y="4884"/>
                    <a:pt x="32529" y="3930"/>
                  </a:cubicBezTo>
                  <a:cubicBezTo>
                    <a:pt x="32420" y="2973"/>
                    <a:pt x="32083" y="2193"/>
                    <a:pt x="31741" y="1611"/>
                  </a:cubicBezTo>
                  <a:cubicBezTo>
                    <a:pt x="31476" y="1157"/>
                    <a:pt x="31153" y="742"/>
                    <a:pt x="30784" y="371"/>
                  </a:cubicBezTo>
                  <a:cubicBezTo>
                    <a:pt x="30527" y="117"/>
                    <a:pt x="30373" y="1"/>
                    <a:pt x="30373" y="1"/>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55"/>
            <p:cNvSpPr/>
            <p:nvPr/>
          </p:nvSpPr>
          <p:spPr>
            <a:xfrm>
              <a:off x="4801950" y="2188325"/>
              <a:ext cx="811675" cy="338825"/>
            </a:xfrm>
            <a:custGeom>
              <a:avLst/>
              <a:gdLst/>
              <a:ahLst/>
              <a:cxnLst/>
              <a:rect l="l" t="t" r="r" b="b"/>
              <a:pathLst>
                <a:path w="32467" h="13553" extrusionOk="0">
                  <a:moveTo>
                    <a:pt x="22382" y="0"/>
                  </a:moveTo>
                  <a:lnTo>
                    <a:pt x="22382" y="0"/>
                  </a:lnTo>
                  <a:cubicBezTo>
                    <a:pt x="22457" y="898"/>
                    <a:pt x="22348" y="2482"/>
                    <a:pt x="20268" y="2482"/>
                  </a:cubicBezTo>
                  <a:cubicBezTo>
                    <a:pt x="19474" y="2482"/>
                    <a:pt x="18393" y="2251"/>
                    <a:pt x="16926" y="1664"/>
                  </a:cubicBezTo>
                  <a:cubicBezTo>
                    <a:pt x="14176" y="563"/>
                    <a:pt x="11871" y="107"/>
                    <a:pt x="9940" y="107"/>
                  </a:cubicBezTo>
                  <a:cubicBezTo>
                    <a:pt x="559" y="107"/>
                    <a:pt x="0" y="10878"/>
                    <a:pt x="0" y="10878"/>
                  </a:cubicBezTo>
                  <a:cubicBezTo>
                    <a:pt x="1201" y="9870"/>
                    <a:pt x="2523" y="9485"/>
                    <a:pt x="3919" y="9485"/>
                  </a:cubicBezTo>
                  <a:cubicBezTo>
                    <a:pt x="8456" y="9485"/>
                    <a:pt x="13781" y="13553"/>
                    <a:pt x="18308" y="13553"/>
                  </a:cubicBezTo>
                  <a:cubicBezTo>
                    <a:pt x="19082" y="13553"/>
                    <a:pt x="19832" y="13434"/>
                    <a:pt x="20552" y="13155"/>
                  </a:cubicBezTo>
                  <a:cubicBezTo>
                    <a:pt x="32466" y="8545"/>
                    <a:pt x="25926" y="1784"/>
                    <a:pt x="25926" y="1784"/>
                  </a:cubicBezTo>
                  <a:lnTo>
                    <a:pt x="25926" y="1784"/>
                  </a:lnTo>
                  <a:cubicBezTo>
                    <a:pt x="26292" y="6132"/>
                    <a:pt x="22922" y="6417"/>
                    <a:pt x="22922" y="6417"/>
                  </a:cubicBezTo>
                  <a:cubicBezTo>
                    <a:pt x="26970" y="2463"/>
                    <a:pt x="22383" y="0"/>
                    <a:pt x="22382" y="0"/>
                  </a:cubicBezTo>
                  <a:close/>
                </a:path>
              </a:pathLst>
            </a:custGeom>
            <a:solidFill>
              <a:srgbClr val="E292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55"/>
            <p:cNvSpPr/>
            <p:nvPr/>
          </p:nvSpPr>
          <p:spPr>
            <a:xfrm>
              <a:off x="4546775" y="2401950"/>
              <a:ext cx="402900" cy="414825"/>
            </a:xfrm>
            <a:custGeom>
              <a:avLst/>
              <a:gdLst/>
              <a:ahLst/>
              <a:cxnLst/>
              <a:rect l="l" t="t" r="r" b="b"/>
              <a:pathLst>
                <a:path w="16116" h="16593" extrusionOk="0">
                  <a:moveTo>
                    <a:pt x="9036" y="0"/>
                  </a:moveTo>
                  <a:cubicBezTo>
                    <a:pt x="4875" y="0"/>
                    <a:pt x="0" y="4745"/>
                    <a:pt x="3664" y="15213"/>
                  </a:cubicBezTo>
                  <a:cubicBezTo>
                    <a:pt x="3664" y="15213"/>
                    <a:pt x="4434" y="13634"/>
                    <a:pt x="6086" y="13634"/>
                  </a:cubicBezTo>
                  <a:cubicBezTo>
                    <a:pt x="6091" y="13634"/>
                    <a:pt x="6096" y="13634"/>
                    <a:pt x="6101" y="13634"/>
                  </a:cubicBezTo>
                  <a:cubicBezTo>
                    <a:pt x="6101" y="13634"/>
                    <a:pt x="8668" y="14613"/>
                    <a:pt x="8694" y="16592"/>
                  </a:cubicBezTo>
                  <a:cubicBezTo>
                    <a:pt x="8694" y="16592"/>
                    <a:pt x="10728" y="14133"/>
                    <a:pt x="8933" y="11728"/>
                  </a:cubicBezTo>
                  <a:cubicBezTo>
                    <a:pt x="8933" y="11728"/>
                    <a:pt x="16115" y="6794"/>
                    <a:pt x="12966" y="2006"/>
                  </a:cubicBezTo>
                  <a:cubicBezTo>
                    <a:pt x="12098" y="687"/>
                    <a:pt x="10619" y="0"/>
                    <a:pt x="9036" y="0"/>
                  </a:cubicBezTo>
                  <a:close/>
                </a:path>
              </a:pathLst>
            </a:custGeom>
            <a:solidFill>
              <a:srgbClr val="E292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55"/>
            <p:cNvSpPr/>
            <p:nvPr/>
          </p:nvSpPr>
          <p:spPr>
            <a:xfrm>
              <a:off x="4587550" y="2744125"/>
              <a:ext cx="247725" cy="224400"/>
            </a:xfrm>
            <a:custGeom>
              <a:avLst/>
              <a:gdLst/>
              <a:ahLst/>
              <a:cxnLst/>
              <a:rect l="l" t="t" r="r" b="b"/>
              <a:pathLst>
                <a:path w="9909" h="8976" extrusionOk="0">
                  <a:moveTo>
                    <a:pt x="4009" y="1"/>
                  </a:moveTo>
                  <a:cubicBezTo>
                    <a:pt x="3285" y="1"/>
                    <a:pt x="2501" y="535"/>
                    <a:pt x="1740" y="2064"/>
                  </a:cubicBezTo>
                  <a:cubicBezTo>
                    <a:pt x="0" y="5559"/>
                    <a:pt x="2669" y="8975"/>
                    <a:pt x="5305" y="8975"/>
                  </a:cubicBezTo>
                  <a:cubicBezTo>
                    <a:pt x="6509" y="8975"/>
                    <a:pt x="7705" y="8262"/>
                    <a:pt x="8472" y="6519"/>
                  </a:cubicBezTo>
                  <a:cubicBezTo>
                    <a:pt x="9909" y="3249"/>
                    <a:pt x="9167" y="2575"/>
                    <a:pt x="8314" y="2575"/>
                  </a:cubicBezTo>
                  <a:cubicBezTo>
                    <a:pt x="7716" y="2575"/>
                    <a:pt x="7063" y="2905"/>
                    <a:pt x="7063" y="2905"/>
                  </a:cubicBezTo>
                  <a:cubicBezTo>
                    <a:pt x="7063" y="2905"/>
                    <a:pt x="5697" y="1"/>
                    <a:pt x="4009" y="1"/>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55"/>
            <p:cNvSpPr/>
            <p:nvPr/>
          </p:nvSpPr>
          <p:spPr>
            <a:xfrm>
              <a:off x="4653775" y="2794000"/>
              <a:ext cx="91625" cy="128775"/>
            </a:xfrm>
            <a:custGeom>
              <a:avLst/>
              <a:gdLst/>
              <a:ahLst/>
              <a:cxnLst/>
              <a:rect l="l" t="t" r="r" b="b"/>
              <a:pathLst>
                <a:path w="3665" h="5151" extrusionOk="0">
                  <a:moveTo>
                    <a:pt x="1371" y="0"/>
                  </a:moveTo>
                  <a:cubicBezTo>
                    <a:pt x="1280" y="0"/>
                    <a:pt x="1178" y="7"/>
                    <a:pt x="1041" y="36"/>
                  </a:cubicBezTo>
                  <a:cubicBezTo>
                    <a:pt x="941" y="50"/>
                    <a:pt x="843" y="79"/>
                    <a:pt x="751" y="123"/>
                  </a:cubicBezTo>
                  <a:cubicBezTo>
                    <a:pt x="660" y="164"/>
                    <a:pt x="568" y="200"/>
                    <a:pt x="489" y="270"/>
                  </a:cubicBezTo>
                  <a:cubicBezTo>
                    <a:pt x="329" y="387"/>
                    <a:pt x="203" y="547"/>
                    <a:pt x="130" y="732"/>
                  </a:cubicBezTo>
                  <a:cubicBezTo>
                    <a:pt x="90" y="815"/>
                    <a:pt x="62" y="902"/>
                    <a:pt x="46" y="990"/>
                  </a:cubicBezTo>
                  <a:cubicBezTo>
                    <a:pt x="25" y="1074"/>
                    <a:pt x="12" y="1159"/>
                    <a:pt x="10" y="1245"/>
                  </a:cubicBezTo>
                  <a:cubicBezTo>
                    <a:pt x="0" y="1407"/>
                    <a:pt x="8" y="1571"/>
                    <a:pt x="36" y="1731"/>
                  </a:cubicBezTo>
                  <a:cubicBezTo>
                    <a:pt x="56" y="1887"/>
                    <a:pt x="100" y="2039"/>
                    <a:pt x="146" y="2184"/>
                  </a:cubicBezTo>
                  <a:cubicBezTo>
                    <a:pt x="192" y="2332"/>
                    <a:pt x="251" y="2472"/>
                    <a:pt x="321" y="2610"/>
                  </a:cubicBezTo>
                  <a:cubicBezTo>
                    <a:pt x="309" y="2314"/>
                    <a:pt x="323" y="2019"/>
                    <a:pt x="362" y="1726"/>
                  </a:cubicBezTo>
                  <a:cubicBezTo>
                    <a:pt x="378" y="1589"/>
                    <a:pt x="409" y="1455"/>
                    <a:pt x="453" y="1324"/>
                  </a:cubicBezTo>
                  <a:cubicBezTo>
                    <a:pt x="470" y="1262"/>
                    <a:pt x="493" y="1203"/>
                    <a:pt x="524" y="1147"/>
                  </a:cubicBezTo>
                  <a:cubicBezTo>
                    <a:pt x="545" y="1092"/>
                    <a:pt x="576" y="1041"/>
                    <a:pt x="614" y="997"/>
                  </a:cubicBezTo>
                  <a:cubicBezTo>
                    <a:pt x="643" y="953"/>
                    <a:pt x="681" y="913"/>
                    <a:pt x="723" y="884"/>
                  </a:cubicBezTo>
                  <a:cubicBezTo>
                    <a:pt x="754" y="845"/>
                    <a:pt x="802" y="828"/>
                    <a:pt x="843" y="805"/>
                  </a:cubicBezTo>
                  <a:cubicBezTo>
                    <a:pt x="879" y="776"/>
                    <a:pt x="933" y="773"/>
                    <a:pt x="979" y="760"/>
                  </a:cubicBezTo>
                  <a:cubicBezTo>
                    <a:pt x="1012" y="749"/>
                    <a:pt x="1048" y="742"/>
                    <a:pt x="1083" y="742"/>
                  </a:cubicBezTo>
                  <a:cubicBezTo>
                    <a:pt x="1096" y="742"/>
                    <a:pt x="1108" y="743"/>
                    <a:pt x="1121" y="745"/>
                  </a:cubicBezTo>
                  <a:cubicBezTo>
                    <a:pt x="1134" y="742"/>
                    <a:pt x="1150" y="741"/>
                    <a:pt x="1169" y="741"/>
                  </a:cubicBezTo>
                  <a:cubicBezTo>
                    <a:pt x="1252" y="741"/>
                    <a:pt x="1386" y="761"/>
                    <a:pt x="1504" y="773"/>
                  </a:cubicBezTo>
                  <a:cubicBezTo>
                    <a:pt x="1572" y="794"/>
                    <a:pt x="1720" y="832"/>
                    <a:pt x="1813" y="872"/>
                  </a:cubicBezTo>
                  <a:cubicBezTo>
                    <a:pt x="1911" y="926"/>
                    <a:pt x="2011" y="972"/>
                    <a:pt x="2091" y="1049"/>
                  </a:cubicBezTo>
                  <a:cubicBezTo>
                    <a:pt x="2184" y="1105"/>
                    <a:pt x="2250" y="1201"/>
                    <a:pt x="2328" y="1280"/>
                  </a:cubicBezTo>
                  <a:cubicBezTo>
                    <a:pt x="2389" y="1381"/>
                    <a:pt x="2459" y="1471"/>
                    <a:pt x="2505" y="1587"/>
                  </a:cubicBezTo>
                  <a:cubicBezTo>
                    <a:pt x="2562" y="1694"/>
                    <a:pt x="2600" y="1818"/>
                    <a:pt x="2649" y="1934"/>
                  </a:cubicBezTo>
                  <a:cubicBezTo>
                    <a:pt x="2727" y="2189"/>
                    <a:pt x="2781" y="2451"/>
                    <a:pt x="2809" y="2716"/>
                  </a:cubicBezTo>
                  <a:cubicBezTo>
                    <a:pt x="2826" y="2852"/>
                    <a:pt x="2842" y="2989"/>
                    <a:pt x="2850" y="3127"/>
                  </a:cubicBezTo>
                  <a:cubicBezTo>
                    <a:pt x="2853" y="3188"/>
                    <a:pt x="2856" y="3253"/>
                    <a:pt x="2857" y="3316"/>
                  </a:cubicBezTo>
                  <a:lnTo>
                    <a:pt x="2857" y="3316"/>
                  </a:lnTo>
                  <a:cubicBezTo>
                    <a:pt x="2689" y="3393"/>
                    <a:pt x="2525" y="3481"/>
                    <a:pt x="2368" y="3580"/>
                  </a:cubicBezTo>
                  <a:cubicBezTo>
                    <a:pt x="2245" y="3662"/>
                    <a:pt x="2117" y="3747"/>
                    <a:pt x="2001" y="3892"/>
                  </a:cubicBezTo>
                  <a:cubicBezTo>
                    <a:pt x="1934" y="3973"/>
                    <a:pt x="1883" y="4068"/>
                    <a:pt x="1854" y="4169"/>
                  </a:cubicBezTo>
                  <a:cubicBezTo>
                    <a:pt x="1824" y="4283"/>
                    <a:pt x="1831" y="4429"/>
                    <a:pt x="1885" y="4529"/>
                  </a:cubicBezTo>
                  <a:cubicBezTo>
                    <a:pt x="1986" y="4737"/>
                    <a:pt x="2132" y="4814"/>
                    <a:pt x="2261" y="4885"/>
                  </a:cubicBezTo>
                  <a:cubicBezTo>
                    <a:pt x="2387" y="4948"/>
                    <a:pt x="2520" y="4998"/>
                    <a:pt x="2655" y="5036"/>
                  </a:cubicBezTo>
                  <a:cubicBezTo>
                    <a:pt x="2912" y="5103"/>
                    <a:pt x="3177" y="5142"/>
                    <a:pt x="3444" y="5151"/>
                  </a:cubicBezTo>
                  <a:cubicBezTo>
                    <a:pt x="3213" y="5036"/>
                    <a:pt x="2988" y="4910"/>
                    <a:pt x="2772" y="4771"/>
                  </a:cubicBezTo>
                  <a:cubicBezTo>
                    <a:pt x="2669" y="4707"/>
                    <a:pt x="2574" y="4635"/>
                    <a:pt x="2485" y="4555"/>
                  </a:cubicBezTo>
                  <a:cubicBezTo>
                    <a:pt x="2407" y="4480"/>
                    <a:pt x="2338" y="4388"/>
                    <a:pt x="2346" y="4352"/>
                  </a:cubicBezTo>
                  <a:cubicBezTo>
                    <a:pt x="2343" y="4333"/>
                    <a:pt x="2361" y="4341"/>
                    <a:pt x="2366" y="4336"/>
                  </a:cubicBezTo>
                  <a:cubicBezTo>
                    <a:pt x="2377" y="4329"/>
                    <a:pt x="2390" y="4311"/>
                    <a:pt x="2425" y="4288"/>
                  </a:cubicBezTo>
                  <a:cubicBezTo>
                    <a:pt x="2505" y="4234"/>
                    <a:pt x="2592" y="4187"/>
                    <a:pt x="2682" y="4149"/>
                  </a:cubicBezTo>
                  <a:cubicBezTo>
                    <a:pt x="2886" y="4061"/>
                    <a:pt x="3123" y="4000"/>
                    <a:pt x="3356" y="3933"/>
                  </a:cubicBezTo>
                  <a:lnTo>
                    <a:pt x="3583" y="3866"/>
                  </a:lnTo>
                  <a:lnTo>
                    <a:pt x="3617" y="3608"/>
                  </a:lnTo>
                  <a:cubicBezTo>
                    <a:pt x="3640" y="3433"/>
                    <a:pt x="3650" y="3284"/>
                    <a:pt x="3658" y="3120"/>
                  </a:cubicBezTo>
                  <a:cubicBezTo>
                    <a:pt x="3663" y="2962"/>
                    <a:pt x="3665" y="2801"/>
                    <a:pt x="3655" y="2641"/>
                  </a:cubicBezTo>
                  <a:cubicBezTo>
                    <a:pt x="3632" y="2314"/>
                    <a:pt x="3575" y="1990"/>
                    <a:pt x="3488" y="1672"/>
                  </a:cubicBezTo>
                  <a:cubicBezTo>
                    <a:pt x="3431" y="1512"/>
                    <a:pt x="3385" y="1349"/>
                    <a:pt x="3295" y="1195"/>
                  </a:cubicBezTo>
                  <a:cubicBezTo>
                    <a:pt x="3225" y="1036"/>
                    <a:pt x="3112" y="889"/>
                    <a:pt x="3009" y="743"/>
                  </a:cubicBezTo>
                  <a:cubicBezTo>
                    <a:pt x="2880" y="609"/>
                    <a:pt x="2762" y="465"/>
                    <a:pt x="2600" y="364"/>
                  </a:cubicBezTo>
                  <a:cubicBezTo>
                    <a:pt x="2453" y="243"/>
                    <a:pt x="2273" y="179"/>
                    <a:pt x="2101" y="110"/>
                  </a:cubicBezTo>
                  <a:cubicBezTo>
                    <a:pt x="2014" y="72"/>
                    <a:pt x="1923" y="66"/>
                    <a:pt x="1836" y="46"/>
                  </a:cubicBezTo>
                  <a:cubicBezTo>
                    <a:pt x="1736" y="32"/>
                    <a:pt x="1680" y="5"/>
                    <a:pt x="1546" y="4"/>
                  </a:cubicBezTo>
                  <a:cubicBezTo>
                    <a:pt x="1487" y="3"/>
                    <a:pt x="1431" y="0"/>
                    <a:pt x="1371" y="0"/>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55"/>
            <p:cNvSpPr/>
            <p:nvPr/>
          </p:nvSpPr>
          <p:spPr>
            <a:xfrm>
              <a:off x="5231675" y="2771300"/>
              <a:ext cx="93125" cy="65225"/>
            </a:xfrm>
            <a:custGeom>
              <a:avLst/>
              <a:gdLst/>
              <a:ahLst/>
              <a:cxnLst/>
              <a:rect l="l" t="t" r="r" b="b"/>
              <a:pathLst>
                <a:path w="3725" h="2609" extrusionOk="0">
                  <a:moveTo>
                    <a:pt x="2580" y="0"/>
                  </a:moveTo>
                  <a:cubicBezTo>
                    <a:pt x="2531" y="0"/>
                    <a:pt x="2484" y="2"/>
                    <a:pt x="2438" y="5"/>
                  </a:cubicBezTo>
                  <a:cubicBezTo>
                    <a:pt x="1997" y="46"/>
                    <a:pt x="1653" y="208"/>
                    <a:pt x="1347" y="374"/>
                  </a:cubicBezTo>
                  <a:cubicBezTo>
                    <a:pt x="1076" y="527"/>
                    <a:pt x="824" y="712"/>
                    <a:pt x="595" y="923"/>
                  </a:cubicBezTo>
                  <a:cubicBezTo>
                    <a:pt x="192" y="1285"/>
                    <a:pt x="1" y="1612"/>
                    <a:pt x="1" y="1612"/>
                  </a:cubicBezTo>
                  <a:cubicBezTo>
                    <a:pt x="1" y="1612"/>
                    <a:pt x="367" y="1527"/>
                    <a:pt x="853" y="1362"/>
                  </a:cubicBezTo>
                  <a:lnTo>
                    <a:pt x="1666" y="1092"/>
                  </a:lnTo>
                  <a:cubicBezTo>
                    <a:pt x="1951" y="1003"/>
                    <a:pt x="2262" y="907"/>
                    <a:pt x="2510" y="890"/>
                  </a:cubicBezTo>
                  <a:cubicBezTo>
                    <a:pt x="2542" y="886"/>
                    <a:pt x="2573" y="884"/>
                    <a:pt x="2605" y="884"/>
                  </a:cubicBezTo>
                  <a:cubicBezTo>
                    <a:pt x="2665" y="884"/>
                    <a:pt x="2725" y="892"/>
                    <a:pt x="2784" y="907"/>
                  </a:cubicBezTo>
                  <a:cubicBezTo>
                    <a:pt x="2831" y="922"/>
                    <a:pt x="2870" y="940"/>
                    <a:pt x="2919" y="1030"/>
                  </a:cubicBezTo>
                  <a:cubicBezTo>
                    <a:pt x="2968" y="1108"/>
                    <a:pt x="3000" y="1231"/>
                    <a:pt x="3026" y="1353"/>
                  </a:cubicBezTo>
                  <a:cubicBezTo>
                    <a:pt x="3044" y="1481"/>
                    <a:pt x="3068" y="1607"/>
                    <a:pt x="3075" y="1731"/>
                  </a:cubicBezTo>
                  <a:cubicBezTo>
                    <a:pt x="3090" y="1990"/>
                    <a:pt x="3104" y="2206"/>
                    <a:pt x="3114" y="2356"/>
                  </a:cubicBezTo>
                  <a:cubicBezTo>
                    <a:pt x="3124" y="2513"/>
                    <a:pt x="3137" y="2608"/>
                    <a:pt x="3137" y="2608"/>
                  </a:cubicBezTo>
                  <a:cubicBezTo>
                    <a:pt x="3137" y="2608"/>
                    <a:pt x="3196" y="2536"/>
                    <a:pt x="3284" y="2400"/>
                  </a:cubicBezTo>
                  <a:cubicBezTo>
                    <a:pt x="3409" y="2216"/>
                    <a:pt x="3507" y="2014"/>
                    <a:pt x="3579" y="1802"/>
                  </a:cubicBezTo>
                  <a:cubicBezTo>
                    <a:pt x="3633" y="1656"/>
                    <a:pt x="3672" y="1504"/>
                    <a:pt x="3695" y="1350"/>
                  </a:cubicBezTo>
                  <a:cubicBezTo>
                    <a:pt x="3711" y="1177"/>
                    <a:pt x="3724" y="982"/>
                    <a:pt x="3657" y="758"/>
                  </a:cubicBezTo>
                  <a:cubicBezTo>
                    <a:pt x="3608" y="540"/>
                    <a:pt x="3433" y="266"/>
                    <a:pt x="3170" y="136"/>
                  </a:cubicBezTo>
                  <a:cubicBezTo>
                    <a:pt x="2967" y="29"/>
                    <a:pt x="2764" y="0"/>
                    <a:pt x="2580" y="0"/>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55"/>
            <p:cNvSpPr/>
            <p:nvPr/>
          </p:nvSpPr>
          <p:spPr>
            <a:xfrm>
              <a:off x="5066825" y="2899475"/>
              <a:ext cx="180425" cy="60500"/>
            </a:xfrm>
            <a:custGeom>
              <a:avLst/>
              <a:gdLst/>
              <a:ahLst/>
              <a:cxnLst/>
              <a:rect l="l" t="t" r="r" b="b"/>
              <a:pathLst>
                <a:path w="7217" h="2420" extrusionOk="0">
                  <a:moveTo>
                    <a:pt x="0" y="1"/>
                  </a:moveTo>
                  <a:lnTo>
                    <a:pt x="0" y="1"/>
                  </a:lnTo>
                  <a:cubicBezTo>
                    <a:pt x="39" y="114"/>
                    <a:pt x="88" y="222"/>
                    <a:pt x="151" y="325"/>
                  </a:cubicBezTo>
                  <a:cubicBezTo>
                    <a:pt x="216" y="446"/>
                    <a:pt x="290" y="562"/>
                    <a:pt x="371" y="673"/>
                  </a:cubicBezTo>
                  <a:cubicBezTo>
                    <a:pt x="468" y="799"/>
                    <a:pt x="576" y="946"/>
                    <a:pt x="718" y="1084"/>
                  </a:cubicBezTo>
                  <a:cubicBezTo>
                    <a:pt x="849" y="1233"/>
                    <a:pt x="1014" y="1370"/>
                    <a:pt x="1194" y="1514"/>
                  </a:cubicBezTo>
                  <a:cubicBezTo>
                    <a:pt x="1383" y="1642"/>
                    <a:pt x="1574" y="1797"/>
                    <a:pt x="1803" y="1903"/>
                  </a:cubicBezTo>
                  <a:lnTo>
                    <a:pt x="2150" y="2073"/>
                  </a:lnTo>
                  <a:cubicBezTo>
                    <a:pt x="2271" y="2121"/>
                    <a:pt x="2397" y="2163"/>
                    <a:pt x="2524" y="2206"/>
                  </a:cubicBezTo>
                  <a:cubicBezTo>
                    <a:pt x="2773" y="2304"/>
                    <a:pt x="3046" y="2330"/>
                    <a:pt x="3313" y="2386"/>
                  </a:cubicBezTo>
                  <a:cubicBezTo>
                    <a:pt x="3550" y="2408"/>
                    <a:pt x="3789" y="2419"/>
                    <a:pt x="4028" y="2419"/>
                  </a:cubicBezTo>
                  <a:cubicBezTo>
                    <a:pt x="4058" y="2419"/>
                    <a:pt x="4088" y="2419"/>
                    <a:pt x="4118" y="2419"/>
                  </a:cubicBezTo>
                  <a:cubicBezTo>
                    <a:pt x="4381" y="2391"/>
                    <a:pt x="4641" y="2366"/>
                    <a:pt x="4887" y="2319"/>
                  </a:cubicBezTo>
                  <a:cubicBezTo>
                    <a:pt x="5127" y="2257"/>
                    <a:pt x="5358" y="2185"/>
                    <a:pt x="5574" y="2119"/>
                  </a:cubicBezTo>
                  <a:cubicBezTo>
                    <a:pt x="5785" y="2042"/>
                    <a:pt x="5975" y="1943"/>
                    <a:pt x="6151" y="1857"/>
                  </a:cubicBezTo>
                  <a:cubicBezTo>
                    <a:pt x="6313" y="1787"/>
                    <a:pt x="6467" y="1699"/>
                    <a:pt x="6611" y="1594"/>
                  </a:cubicBezTo>
                  <a:cubicBezTo>
                    <a:pt x="6742" y="1506"/>
                    <a:pt x="6852" y="1422"/>
                    <a:pt x="6942" y="1355"/>
                  </a:cubicBezTo>
                  <a:cubicBezTo>
                    <a:pt x="7122" y="1219"/>
                    <a:pt x="7216" y="1134"/>
                    <a:pt x="7216" y="1134"/>
                  </a:cubicBezTo>
                  <a:lnTo>
                    <a:pt x="7216" y="1134"/>
                  </a:lnTo>
                  <a:cubicBezTo>
                    <a:pt x="7216" y="1134"/>
                    <a:pt x="7086" y="1151"/>
                    <a:pt x="6866" y="1195"/>
                  </a:cubicBezTo>
                  <a:cubicBezTo>
                    <a:pt x="6758" y="1219"/>
                    <a:pt x="6626" y="1242"/>
                    <a:pt x="6480" y="1280"/>
                  </a:cubicBezTo>
                  <a:cubicBezTo>
                    <a:pt x="6336" y="1323"/>
                    <a:pt x="6168" y="1349"/>
                    <a:pt x="5986" y="1377"/>
                  </a:cubicBezTo>
                  <a:cubicBezTo>
                    <a:pt x="5805" y="1403"/>
                    <a:pt x="5613" y="1444"/>
                    <a:pt x="5410" y="1476"/>
                  </a:cubicBezTo>
                  <a:cubicBezTo>
                    <a:pt x="5206" y="1494"/>
                    <a:pt x="4992" y="1511"/>
                    <a:pt x="4776" y="1540"/>
                  </a:cubicBezTo>
                  <a:cubicBezTo>
                    <a:pt x="4555" y="1550"/>
                    <a:pt x="4332" y="1543"/>
                    <a:pt x="4105" y="1558"/>
                  </a:cubicBezTo>
                  <a:cubicBezTo>
                    <a:pt x="3881" y="1538"/>
                    <a:pt x="3652" y="1532"/>
                    <a:pt x="3426" y="1504"/>
                  </a:cubicBezTo>
                  <a:cubicBezTo>
                    <a:pt x="3203" y="1460"/>
                    <a:pt x="2973" y="1447"/>
                    <a:pt x="2760" y="1378"/>
                  </a:cubicBezTo>
                  <a:lnTo>
                    <a:pt x="2434" y="1296"/>
                  </a:lnTo>
                  <a:lnTo>
                    <a:pt x="2125" y="1188"/>
                  </a:lnTo>
                  <a:cubicBezTo>
                    <a:pt x="1919" y="1123"/>
                    <a:pt x="1729" y="1028"/>
                    <a:pt x="1541" y="953"/>
                  </a:cubicBezTo>
                  <a:cubicBezTo>
                    <a:pt x="1366" y="855"/>
                    <a:pt x="1185" y="779"/>
                    <a:pt x="1032" y="684"/>
                  </a:cubicBezTo>
                  <a:cubicBezTo>
                    <a:pt x="774" y="539"/>
                    <a:pt x="524" y="380"/>
                    <a:pt x="282" y="208"/>
                  </a:cubicBezTo>
                  <a:cubicBezTo>
                    <a:pt x="102" y="82"/>
                    <a:pt x="0" y="1"/>
                    <a:pt x="0" y="1"/>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55"/>
            <p:cNvSpPr/>
            <p:nvPr/>
          </p:nvSpPr>
          <p:spPr>
            <a:xfrm>
              <a:off x="5045800" y="2679900"/>
              <a:ext cx="41950" cy="102375"/>
            </a:xfrm>
            <a:custGeom>
              <a:avLst/>
              <a:gdLst/>
              <a:ahLst/>
              <a:cxnLst/>
              <a:rect l="l" t="t" r="r" b="b"/>
              <a:pathLst>
                <a:path w="1678" h="4095" extrusionOk="0">
                  <a:moveTo>
                    <a:pt x="839" y="0"/>
                  </a:moveTo>
                  <a:cubicBezTo>
                    <a:pt x="377" y="0"/>
                    <a:pt x="0" y="916"/>
                    <a:pt x="0" y="2048"/>
                  </a:cubicBezTo>
                  <a:cubicBezTo>
                    <a:pt x="0" y="3179"/>
                    <a:pt x="377" y="4095"/>
                    <a:pt x="839" y="4095"/>
                  </a:cubicBezTo>
                  <a:cubicBezTo>
                    <a:pt x="1302" y="4095"/>
                    <a:pt x="1677" y="3179"/>
                    <a:pt x="1677" y="2048"/>
                  </a:cubicBezTo>
                  <a:cubicBezTo>
                    <a:pt x="1677" y="918"/>
                    <a:pt x="1302" y="0"/>
                    <a:pt x="839" y="0"/>
                  </a:cubicBezTo>
                  <a:close/>
                </a:path>
              </a:pathLst>
            </a:custGeom>
            <a:solidFill>
              <a:srgbClr val="2310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55"/>
            <p:cNvSpPr/>
            <p:nvPr/>
          </p:nvSpPr>
          <p:spPr>
            <a:xfrm>
              <a:off x="5355075" y="2679900"/>
              <a:ext cx="41900" cy="102375"/>
            </a:xfrm>
            <a:custGeom>
              <a:avLst/>
              <a:gdLst/>
              <a:ahLst/>
              <a:cxnLst/>
              <a:rect l="l" t="t" r="r" b="b"/>
              <a:pathLst>
                <a:path w="1676" h="4095" extrusionOk="0">
                  <a:moveTo>
                    <a:pt x="838" y="0"/>
                  </a:moveTo>
                  <a:cubicBezTo>
                    <a:pt x="375" y="0"/>
                    <a:pt x="1" y="916"/>
                    <a:pt x="1" y="2048"/>
                  </a:cubicBezTo>
                  <a:cubicBezTo>
                    <a:pt x="1" y="3179"/>
                    <a:pt x="375" y="4095"/>
                    <a:pt x="838" y="4095"/>
                  </a:cubicBezTo>
                  <a:cubicBezTo>
                    <a:pt x="1301" y="4095"/>
                    <a:pt x="1676" y="3179"/>
                    <a:pt x="1676" y="2048"/>
                  </a:cubicBezTo>
                  <a:cubicBezTo>
                    <a:pt x="1676" y="918"/>
                    <a:pt x="1301" y="0"/>
                    <a:pt x="838" y="0"/>
                  </a:cubicBezTo>
                  <a:close/>
                </a:path>
              </a:pathLst>
            </a:custGeom>
            <a:solidFill>
              <a:srgbClr val="2310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55"/>
            <p:cNvSpPr/>
            <p:nvPr/>
          </p:nvSpPr>
          <p:spPr>
            <a:xfrm>
              <a:off x="4669575" y="3124525"/>
              <a:ext cx="418575" cy="832300"/>
            </a:xfrm>
            <a:custGeom>
              <a:avLst/>
              <a:gdLst/>
              <a:ahLst/>
              <a:cxnLst/>
              <a:rect l="l" t="t" r="r" b="b"/>
              <a:pathLst>
                <a:path w="16743" h="33292" extrusionOk="0">
                  <a:moveTo>
                    <a:pt x="6030" y="1"/>
                  </a:moveTo>
                  <a:cubicBezTo>
                    <a:pt x="4180" y="1"/>
                    <a:pt x="1966" y="1307"/>
                    <a:pt x="1189" y="7064"/>
                  </a:cubicBezTo>
                  <a:cubicBezTo>
                    <a:pt x="1" y="15874"/>
                    <a:pt x="10421" y="32909"/>
                    <a:pt x="12037" y="32909"/>
                  </a:cubicBezTo>
                  <a:cubicBezTo>
                    <a:pt x="12354" y="32909"/>
                    <a:pt x="12332" y="32252"/>
                    <a:pt x="11815" y="30746"/>
                  </a:cubicBezTo>
                  <a:lnTo>
                    <a:pt x="11815" y="30746"/>
                  </a:lnTo>
                  <a:cubicBezTo>
                    <a:pt x="11815" y="30747"/>
                    <a:pt x="13229" y="33292"/>
                    <a:pt x="13767" y="33292"/>
                  </a:cubicBezTo>
                  <a:cubicBezTo>
                    <a:pt x="14065" y="33292"/>
                    <a:pt x="14093" y="32506"/>
                    <a:pt x="13457" y="30061"/>
                  </a:cubicBezTo>
                  <a:lnTo>
                    <a:pt x="13457" y="30061"/>
                  </a:lnTo>
                  <a:cubicBezTo>
                    <a:pt x="13458" y="30062"/>
                    <a:pt x="14367" y="32571"/>
                    <a:pt x="14859" y="32571"/>
                  </a:cubicBezTo>
                  <a:cubicBezTo>
                    <a:pt x="15138" y="32571"/>
                    <a:pt x="15283" y="31765"/>
                    <a:pt x="15053" y="29240"/>
                  </a:cubicBezTo>
                  <a:lnTo>
                    <a:pt x="15053" y="29240"/>
                  </a:lnTo>
                  <a:cubicBezTo>
                    <a:pt x="15053" y="29240"/>
                    <a:pt x="15706" y="31827"/>
                    <a:pt x="16196" y="31827"/>
                  </a:cubicBezTo>
                  <a:cubicBezTo>
                    <a:pt x="16487" y="31827"/>
                    <a:pt x="16721" y="30915"/>
                    <a:pt x="16726" y="28008"/>
                  </a:cubicBezTo>
                  <a:cubicBezTo>
                    <a:pt x="16742" y="20206"/>
                    <a:pt x="16296" y="5009"/>
                    <a:pt x="8852" y="903"/>
                  </a:cubicBezTo>
                  <a:cubicBezTo>
                    <a:pt x="8852" y="903"/>
                    <a:pt x="7567" y="1"/>
                    <a:pt x="6030" y="1"/>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55"/>
            <p:cNvSpPr/>
            <p:nvPr/>
          </p:nvSpPr>
          <p:spPr>
            <a:xfrm>
              <a:off x="4693025" y="3124525"/>
              <a:ext cx="358850" cy="348550"/>
            </a:xfrm>
            <a:custGeom>
              <a:avLst/>
              <a:gdLst/>
              <a:ahLst/>
              <a:cxnLst/>
              <a:rect l="l" t="t" r="r" b="b"/>
              <a:pathLst>
                <a:path w="14354" h="13942" extrusionOk="0">
                  <a:moveTo>
                    <a:pt x="5091" y="0"/>
                  </a:moveTo>
                  <a:cubicBezTo>
                    <a:pt x="3242" y="0"/>
                    <a:pt x="1028" y="1306"/>
                    <a:pt x="251" y="7062"/>
                  </a:cubicBezTo>
                  <a:cubicBezTo>
                    <a:pt x="1" y="8919"/>
                    <a:pt x="267" y="11141"/>
                    <a:pt x="856" y="13490"/>
                  </a:cubicBezTo>
                  <a:cubicBezTo>
                    <a:pt x="2078" y="13800"/>
                    <a:pt x="3364" y="13942"/>
                    <a:pt x="4677" y="13942"/>
                  </a:cubicBezTo>
                  <a:cubicBezTo>
                    <a:pt x="7933" y="13942"/>
                    <a:pt x="11351" y="13067"/>
                    <a:pt x="14353" y="11707"/>
                  </a:cubicBezTo>
                  <a:cubicBezTo>
                    <a:pt x="13249" y="6967"/>
                    <a:pt x="11314" y="2778"/>
                    <a:pt x="7914" y="903"/>
                  </a:cubicBezTo>
                  <a:cubicBezTo>
                    <a:pt x="7914" y="903"/>
                    <a:pt x="6628" y="0"/>
                    <a:pt x="5091" y="0"/>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55"/>
            <p:cNvSpPr/>
            <p:nvPr/>
          </p:nvSpPr>
          <p:spPr>
            <a:xfrm>
              <a:off x="4614625" y="3103975"/>
              <a:ext cx="452225" cy="326150"/>
            </a:xfrm>
            <a:custGeom>
              <a:avLst/>
              <a:gdLst/>
              <a:ahLst/>
              <a:cxnLst/>
              <a:rect l="l" t="t" r="r" b="b"/>
              <a:pathLst>
                <a:path w="18089" h="13046" extrusionOk="0">
                  <a:moveTo>
                    <a:pt x="8321" y="0"/>
                  </a:moveTo>
                  <a:cubicBezTo>
                    <a:pt x="7771" y="0"/>
                    <a:pt x="7196" y="69"/>
                    <a:pt x="6599" y="218"/>
                  </a:cubicBezTo>
                  <a:cubicBezTo>
                    <a:pt x="1" y="1864"/>
                    <a:pt x="1764" y="12814"/>
                    <a:pt x="1764" y="12814"/>
                  </a:cubicBezTo>
                  <a:cubicBezTo>
                    <a:pt x="1764" y="12814"/>
                    <a:pt x="3158" y="13046"/>
                    <a:pt x="5292" y="13046"/>
                  </a:cubicBezTo>
                  <a:cubicBezTo>
                    <a:pt x="8592" y="13046"/>
                    <a:pt x="13662" y="12491"/>
                    <a:pt x="18088" y="9664"/>
                  </a:cubicBezTo>
                  <a:cubicBezTo>
                    <a:pt x="18088" y="9664"/>
                    <a:pt x="14854" y="0"/>
                    <a:pt x="832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55"/>
            <p:cNvSpPr/>
            <p:nvPr/>
          </p:nvSpPr>
          <p:spPr>
            <a:xfrm>
              <a:off x="5169750" y="3108425"/>
              <a:ext cx="433575" cy="848425"/>
            </a:xfrm>
            <a:custGeom>
              <a:avLst/>
              <a:gdLst/>
              <a:ahLst/>
              <a:cxnLst/>
              <a:rect l="l" t="t" r="r" b="b"/>
              <a:pathLst>
                <a:path w="17343" h="33937" extrusionOk="0">
                  <a:moveTo>
                    <a:pt x="10083" y="0"/>
                  </a:moveTo>
                  <a:cubicBezTo>
                    <a:pt x="8369" y="0"/>
                    <a:pt x="6977" y="1211"/>
                    <a:pt x="6977" y="1211"/>
                  </a:cubicBezTo>
                  <a:cubicBezTo>
                    <a:pt x="1" y="6067"/>
                    <a:pt x="1130" y="21226"/>
                    <a:pt x="1954" y="28985"/>
                  </a:cubicBezTo>
                  <a:cubicBezTo>
                    <a:pt x="2256" y="31829"/>
                    <a:pt x="2578" y="32730"/>
                    <a:pt x="2864" y="32730"/>
                  </a:cubicBezTo>
                  <a:cubicBezTo>
                    <a:pt x="3359" y="32730"/>
                    <a:pt x="3747" y="30037"/>
                    <a:pt x="3747" y="30037"/>
                  </a:cubicBezTo>
                  <a:cubicBezTo>
                    <a:pt x="3779" y="32529"/>
                    <a:pt x="4000" y="33332"/>
                    <a:pt x="4271" y="33332"/>
                  </a:cubicBezTo>
                  <a:cubicBezTo>
                    <a:pt x="4762" y="33332"/>
                    <a:pt x="5419" y="30691"/>
                    <a:pt x="5419" y="30690"/>
                  </a:cubicBezTo>
                  <a:lnTo>
                    <a:pt x="5419" y="30690"/>
                  </a:lnTo>
                  <a:cubicBezTo>
                    <a:pt x="5048" y="33141"/>
                    <a:pt x="5146" y="33937"/>
                    <a:pt x="5430" y="33937"/>
                  </a:cubicBezTo>
                  <a:cubicBezTo>
                    <a:pt x="5957" y="33937"/>
                    <a:pt x="7124" y="31201"/>
                    <a:pt x="7124" y="31201"/>
                  </a:cubicBezTo>
                  <a:lnTo>
                    <a:pt x="7124" y="31201"/>
                  </a:lnTo>
                  <a:cubicBezTo>
                    <a:pt x="6775" y="32715"/>
                    <a:pt x="6810" y="33376"/>
                    <a:pt x="7105" y="33376"/>
                  </a:cubicBezTo>
                  <a:cubicBezTo>
                    <a:pt x="8653" y="33376"/>
                    <a:pt x="17343" y="15224"/>
                    <a:pt x="15237" y="6543"/>
                  </a:cubicBezTo>
                  <a:cubicBezTo>
                    <a:pt x="13964" y="1292"/>
                    <a:pt x="11852" y="0"/>
                    <a:pt x="10083" y="0"/>
                  </a:cubicBezTo>
                  <a:close/>
                </a:path>
              </a:pathLst>
            </a:custGeom>
            <a:solidFill>
              <a:srgbClr val="FF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55"/>
            <p:cNvSpPr/>
            <p:nvPr/>
          </p:nvSpPr>
          <p:spPr>
            <a:xfrm>
              <a:off x="5212050" y="3108425"/>
              <a:ext cx="349675" cy="348700"/>
            </a:xfrm>
            <a:custGeom>
              <a:avLst/>
              <a:gdLst/>
              <a:ahLst/>
              <a:cxnLst/>
              <a:rect l="l" t="t" r="r" b="b"/>
              <a:pathLst>
                <a:path w="13987" h="13948" extrusionOk="0">
                  <a:moveTo>
                    <a:pt x="8391" y="0"/>
                  </a:moveTo>
                  <a:cubicBezTo>
                    <a:pt x="6677" y="0"/>
                    <a:pt x="5285" y="1211"/>
                    <a:pt x="5285" y="1211"/>
                  </a:cubicBezTo>
                  <a:cubicBezTo>
                    <a:pt x="2099" y="3428"/>
                    <a:pt x="606" y="7796"/>
                    <a:pt x="1" y="12624"/>
                  </a:cubicBezTo>
                  <a:cubicBezTo>
                    <a:pt x="2484" y="13452"/>
                    <a:pt x="5196" y="13947"/>
                    <a:pt x="7829" y="13947"/>
                  </a:cubicBezTo>
                  <a:cubicBezTo>
                    <a:pt x="9849" y="13947"/>
                    <a:pt x="11823" y="13656"/>
                    <a:pt x="13610" y="12999"/>
                  </a:cubicBezTo>
                  <a:cubicBezTo>
                    <a:pt x="13952" y="10600"/>
                    <a:pt x="13987" y="8364"/>
                    <a:pt x="13545" y="6543"/>
                  </a:cubicBezTo>
                  <a:cubicBezTo>
                    <a:pt x="12272" y="1292"/>
                    <a:pt x="10160" y="0"/>
                    <a:pt x="8391" y="0"/>
                  </a:cubicBezTo>
                  <a:close/>
                </a:path>
              </a:pathLst>
            </a:custGeom>
            <a:solidFill>
              <a:srgbClr val="F2C6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55"/>
            <p:cNvSpPr/>
            <p:nvPr/>
          </p:nvSpPr>
          <p:spPr>
            <a:xfrm>
              <a:off x="5189750" y="3087850"/>
              <a:ext cx="429575" cy="321400"/>
            </a:xfrm>
            <a:custGeom>
              <a:avLst/>
              <a:gdLst/>
              <a:ahLst/>
              <a:cxnLst/>
              <a:rect l="l" t="t" r="r" b="b"/>
              <a:pathLst>
                <a:path w="17183" h="12856" extrusionOk="0">
                  <a:moveTo>
                    <a:pt x="9415" y="0"/>
                  </a:moveTo>
                  <a:cubicBezTo>
                    <a:pt x="2373" y="0"/>
                    <a:pt x="1" y="10661"/>
                    <a:pt x="1" y="10661"/>
                  </a:cubicBezTo>
                  <a:cubicBezTo>
                    <a:pt x="3426" y="12378"/>
                    <a:pt x="7068" y="12856"/>
                    <a:pt x="10061" y="12856"/>
                  </a:cubicBezTo>
                  <a:cubicBezTo>
                    <a:pt x="13823" y="12856"/>
                    <a:pt x="16562" y="12101"/>
                    <a:pt x="16562" y="12101"/>
                  </a:cubicBezTo>
                  <a:cubicBezTo>
                    <a:pt x="16562" y="12101"/>
                    <a:pt x="17182" y="1027"/>
                    <a:pt x="10448" y="75"/>
                  </a:cubicBezTo>
                  <a:cubicBezTo>
                    <a:pt x="10093" y="24"/>
                    <a:pt x="9749" y="0"/>
                    <a:pt x="941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69" name="Google Shape;1669;p55"/>
          <p:cNvGrpSpPr/>
          <p:nvPr/>
        </p:nvGrpSpPr>
        <p:grpSpPr>
          <a:xfrm>
            <a:off x="319135" y="3455065"/>
            <a:ext cx="1092267" cy="1380629"/>
            <a:chOff x="3957550" y="2058275"/>
            <a:chExt cx="1783875" cy="2254825"/>
          </a:xfrm>
        </p:grpSpPr>
        <p:sp>
          <p:nvSpPr>
            <p:cNvPr id="1670" name="Google Shape;1670;p55"/>
            <p:cNvSpPr/>
            <p:nvPr/>
          </p:nvSpPr>
          <p:spPr>
            <a:xfrm>
              <a:off x="4133250" y="3861425"/>
              <a:ext cx="1608175" cy="451675"/>
            </a:xfrm>
            <a:custGeom>
              <a:avLst/>
              <a:gdLst/>
              <a:ahLst/>
              <a:cxnLst/>
              <a:rect l="l" t="t" r="r" b="b"/>
              <a:pathLst>
                <a:path w="64327" h="18067" extrusionOk="0">
                  <a:moveTo>
                    <a:pt x="32163" y="1"/>
                  </a:moveTo>
                  <a:cubicBezTo>
                    <a:pt x="23632" y="1"/>
                    <a:pt x="15452" y="953"/>
                    <a:pt x="9420" y="2647"/>
                  </a:cubicBezTo>
                  <a:cubicBezTo>
                    <a:pt x="3389" y="4341"/>
                    <a:pt x="1" y="6639"/>
                    <a:pt x="1" y="9034"/>
                  </a:cubicBezTo>
                  <a:cubicBezTo>
                    <a:pt x="1" y="11430"/>
                    <a:pt x="3389" y="13727"/>
                    <a:pt x="9420" y="15421"/>
                  </a:cubicBezTo>
                  <a:cubicBezTo>
                    <a:pt x="15452" y="17115"/>
                    <a:pt x="23632" y="18067"/>
                    <a:pt x="32163" y="18067"/>
                  </a:cubicBezTo>
                  <a:cubicBezTo>
                    <a:pt x="40693" y="18067"/>
                    <a:pt x="48874" y="17115"/>
                    <a:pt x="54905" y="15421"/>
                  </a:cubicBezTo>
                  <a:cubicBezTo>
                    <a:pt x="60937" y="13727"/>
                    <a:pt x="64327" y="11430"/>
                    <a:pt x="64327" y="9034"/>
                  </a:cubicBezTo>
                  <a:cubicBezTo>
                    <a:pt x="64327" y="6639"/>
                    <a:pt x="60937" y="4341"/>
                    <a:pt x="54905" y="2647"/>
                  </a:cubicBezTo>
                  <a:cubicBezTo>
                    <a:pt x="48874" y="953"/>
                    <a:pt x="40693" y="1"/>
                    <a:pt x="3216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55"/>
            <p:cNvSpPr/>
            <p:nvPr/>
          </p:nvSpPr>
          <p:spPr>
            <a:xfrm>
              <a:off x="4985725" y="2926300"/>
              <a:ext cx="522425" cy="524400"/>
            </a:xfrm>
            <a:custGeom>
              <a:avLst/>
              <a:gdLst/>
              <a:ahLst/>
              <a:cxnLst/>
              <a:rect l="l" t="t" r="r" b="b"/>
              <a:pathLst>
                <a:path w="20897" h="20976" extrusionOk="0">
                  <a:moveTo>
                    <a:pt x="18244" y="0"/>
                  </a:moveTo>
                  <a:cubicBezTo>
                    <a:pt x="18009" y="0"/>
                    <a:pt x="17701" y="890"/>
                    <a:pt x="17302" y="3543"/>
                  </a:cubicBezTo>
                  <a:cubicBezTo>
                    <a:pt x="17302" y="3543"/>
                    <a:pt x="17069" y="167"/>
                    <a:pt x="16474" y="167"/>
                  </a:cubicBezTo>
                  <a:cubicBezTo>
                    <a:pt x="16201" y="167"/>
                    <a:pt x="15853" y="876"/>
                    <a:pt x="15416" y="2944"/>
                  </a:cubicBezTo>
                  <a:cubicBezTo>
                    <a:pt x="15416" y="2944"/>
                    <a:pt x="14995" y="1128"/>
                    <a:pt x="14657" y="1128"/>
                  </a:cubicBezTo>
                  <a:cubicBezTo>
                    <a:pt x="14462" y="1128"/>
                    <a:pt x="14295" y="1733"/>
                    <a:pt x="14252" y="3640"/>
                  </a:cubicBezTo>
                  <a:cubicBezTo>
                    <a:pt x="14252" y="3640"/>
                    <a:pt x="13384" y="2831"/>
                    <a:pt x="12926" y="2831"/>
                  </a:cubicBezTo>
                  <a:cubicBezTo>
                    <a:pt x="12548" y="2831"/>
                    <a:pt x="12450" y="3385"/>
                    <a:pt x="13360" y="5409"/>
                  </a:cubicBezTo>
                  <a:lnTo>
                    <a:pt x="11788" y="10545"/>
                  </a:lnTo>
                  <a:cubicBezTo>
                    <a:pt x="11788" y="10545"/>
                    <a:pt x="10467" y="10360"/>
                    <a:pt x="8773" y="10360"/>
                  </a:cubicBezTo>
                  <a:cubicBezTo>
                    <a:pt x="6077" y="10360"/>
                    <a:pt x="2435" y="10828"/>
                    <a:pt x="1670" y="13249"/>
                  </a:cubicBezTo>
                  <a:cubicBezTo>
                    <a:pt x="0" y="18536"/>
                    <a:pt x="2671" y="20552"/>
                    <a:pt x="2671" y="20552"/>
                  </a:cubicBezTo>
                  <a:cubicBezTo>
                    <a:pt x="2671" y="20552"/>
                    <a:pt x="5285" y="20975"/>
                    <a:pt x="8386" y="20975"/>
                  </a:cubicBezTo>
                  <a:cubicBezTo>
                    <a:pt x="11938" y="20975"/>
                    <a:pt x="16128" y="20420"/>
                    <a:pt x="17762" y="18037"/>
                  </a:cubicBezTo>
                  <a:cubicBezTo>
                    <a:pt x="20235" y="14427"/>
                    <a:pt x="20897" y="1143"/>
                    <a:pt x="19885" y="1143"/>
                  </a:cubicBezTo>
                  <a:cubicBezTo>
                    <a:pt x="19646" y="1143"/>
                    <a:pt x="19313" y="1887"/>
                    <a:pt x="18888" y="3678"/>
                  </a:cubicBezTo>
                  <a:cubicBezTo>
                    <a:pt x="18888" y="3678"/>
                    <a:pt x="18720" y="0"/>
                    <a:pt x="18244" y="0"/>
                  </a:cubicBezTo>
                  <a:close/>
                </a:path>
              </a:pathLst>
            </a:custGeom>
            <a:solidFill>
              <a:srgbClr val="9654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55"/>
            <p:cNvSpPr/>
            <p:nvPr/>
          </p:nvSpPr>
          <p:spPr>
            <a:xfrm>
              <a:off x="4985725" y="3185275"/>
              <a:ext cx="261950" cy="265350"/>
            </a:xfrm>
            <a:custGeom>
              <a:avLst/>
              <a:gdLst/>
              <a:ahLst/>
              <a:cxnLst/>
              <a:rect l="l" t="t" r="r" b="b"/>
              <a:pathLst>
                <a:path w="10478" h="10614" extrusionOk="0">
                  <a:moveTo>
                    <a:pt x="8769" y="1"/>
                  </a:moveTo>
                  <a:cubicBezTo>
                    <a:pt x="6072" y="1"/>
                    <a:pt x="2435" y="468"/>
                    <a:pt x="1670" y="2889"/>
                  </a:cubicBezTo>
                  <a:cubicBezTo>
                    <a:pt x="0" y="8177"/>
                    <a:pt x="2671" y="10193"/>
                    <a:pt x="2671" y="10193"/>
                  </a:cubicBezTo>
                  <a:cubicBezTo>
                    <a:pt x="2671" y="10193"/>
                    <a:pt x="5279" y="10614"/>
                    <a:pt x="8376" y="10614"/>
                  </a:cubicBezTo>
                  <a:cubicBezTo>
                    <a:pt x="8950" y="10614"/>
                    <a:pt x="9540" y="10600"/>
                    <a:pt x="10134" y="10565"/>
                  </a:cubicBezTo>
                  <a:cubicBezTo>
                    <a:pt x="10478" y="5308"/>
                    <a:pt x="9975" y="3335"/>
                    <a:pt x="9985" y="31"/>
                  </a:cubicBezTo>
                  <a:cubicBezTo>
                    <a:pt x="9615" y="13"/>
                    <a:pt x="9204" y="1"/>
                    <a:pt x="8769" y="1"/>
                  </a:cubicBezTo>
                  <a:close/>
                </a:path>
              </a:pathLst>
            </a:custGeom>
            <a:solidFill>
              <a:srgbClr val="7641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55"/>
            <p:cNvSpPr/>
            <p:nvPr/>
          </p:nvSpPr>
          <p:spPr>
            <a:xfrm>
              <a:off x="4959850" y="3158650"/>
              <a:ext cx="256625" cy="310175"/>
            </a:xfrm>
            <a:custGeom>
              <a:avLst/>
              <a:gdLst/>
              <a:ahLst/>
              <a:cxnLst/>
              <a:rect l="l" t="t" r="r" b="b"/>
              <a:pathLst>
                <a:path w="10265" h="12407" extrusionOk="0">
                  <a:moveTo>
                    <a:pt x="8655" y="1"/>
                  </a:moveTo>
                  <a:cubicBezTo>
                    <a:pt x="6340" y="1"/>
                    <a:pt x="1828" y="140"/>
                    <a:pt x="54" y="1168"/>
                  </a:cubicBezTo>
                  <a:lnTo>
                    <a:pt x="0" y="11374"/>
                  </a:lnTo>
                  <a:cubicBezTo>
                    <a:pt x="0" y="11374"/>
                    <a:pt x="3053" y="12407"/>
                    <a:pt x="6641" y="12407"/>
                  </a:cubicBezTo>
                  <a:cubicBezTo>
                    <a:pt x="7821" y="12407"/>
                    <a:pt x="9059" y="12295"/>
                    <a:pt x="10265" y="11998"/>
                  </a:cubicBezTo>
                  <a:lnTo>
                    <a:pt x="10073" y="20"/>
                  </a:lnTo>
                  <a:cubicBezTo>
                    <a:pt x="10073" y="20"/>
                    <a:pt x="9516" y="1"/>
                    <a:pt x="865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55"/>
            <p:cNvSpPr/>
            <p:nvPr/>
          </p:nvSpPr>
          <p:spPr>
            <a:xfrm>
              <a:off x="3998575" y="3047800"/>
              <a:ext cx="610200" cy="476950"/>
            </a:xfrm>
            <a:custGeom>
              <a:avLst/>
              <a:gdLst/>
              <a:ahLst/>
              <a:cxnLst/>
              <a:rect l="l" t="t" r="r" b="b"/>
              <a:pathLst>
                <a:path w="24408" h="19078" extrusionOk="0">
                  <a:moveTo>
                    <a:pt x="4186" y="0"/>
                  </a:moveTo>
                  <a:cubicBezTo>
                    <a:pt x="3545" y="0"/>
                    <a:pt x="4120" y="3480"/>
                    <a:pt x="4120" y="3480"/>
                  </a:cubicBezTo>
                  <a:cubicBezTo>
                    <a:pt x="3151" y="1069"/>
                    <a:pt x="2647" y="248"/>
                    <a:pt x="2409" y="248"/>
                  </a:cubicBezTo>
                  <a:cubicBezTo>
                    <a:pt x="1902" y="248"/>
                    <a:pt x="2606" y="3977"/>
                    <a:pt x="2606" y="3977"/>
                  </a:cubicBezTo>
                  <a:cubicBezTo>
                    <a:pt x="1813" y="2396"/>
                    <a:pt x="1325" y="1737"/>
                    <a:pt x="1081" y="1737"/>
                  </a:cubicBezTo>
                  <a:cubicBezTo>
                    <a:pt x="0" y="1737"/>
                    <a:pt x="3741" y="14720"/>
                    <a:pt x="7010" y="17689"/>
                  </a:cubicBezTo>
                  <a:cubicBezTo>
                    <a:pt x="8133" y="18710"/>
                    <a:pt x="9828" y="19078"/>
                    <a:pt x="11684" y="19078"/>
                  </a:cubicBezTo>
                  <a:cubicBezTo>
                    <a:pt x="16446" y="19078"/>
                    <a:pt x="22274" y="16662"/>
                    <a:pt x="22274" y="16662"/>
                  </a:cubicBezTo>
                  <a:cubicBezTo>
                    <a:pt x="22274" y="16662"/>
                    <a:pt x="24408" y="14085"/>
                    <a:pt x="21565" y="9325"/>
                  </a:cubicBezTo>
                  <a:cubicBezTo>
                    <a:pt x="20816" y="8071"/>
                    <a:pt x="19289" y="7665"/>
                    <a:pt x="17628" y="7665"/>
                  </a:cubicBezTo>
                  <a:cubicBezTo>
                    <a:pt x="14588" y="7665"/>
                    <a:pt x="11097" y="9024"/>
                    <a:pt x="11097" y="9024"/>
                  </a:cubicBezTo>
                  <a:lnTo>
                    <a:pt x="8385" y="4388"/>
                  </a:lnTo>
                  <a:cubicBezTo>
                    <a:pt x="8776" y="2357"/>
                    <a:pt x="8609" y="1770"/>
                    <a:pt x="8287" y="1770"/>
                  </a:cubicBezTo>
                  <a:cubicBezTo>
                    <a:pt x="7845" y="1770"/>
                    <a:pt x="7109" y="2872"/>
                    <a:pt x="7109" y="2872"/>
                  </a:cubicBezTo>
                  <a:cubicBezTo>
                    <a:pt x="6646" y="1094"/>
                    <a:pt x="6349" y="518"/>
                    <a:pt x="6158" y="518"/>
                  </a:cubicBezTo>
                  <a:cubicBezTo>
                    <a:pt x="5808" y="518"/>
                    <a:pt x="5817" y="2462"/>
                    <a:pt x="5817" y="2462"/>
                  </a:cubicBezTo>
                  <a:cubicBezTo>
                    <a:pt x="4957" y="638"/>
                    <a:pt x="4460" y="0"/>
                    <a:pt x="4186" y="0"/>
                  </a:cubicBezTo>
                  <a:close/>
                </a:path>
              </a:pathLst>
            </a:custGeom>
            <a:solidFill>
              <a:srgbClr val="9654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55"/>
            <p:cNvSpPr/>
            <p:nvPr/>
          </p:nvSpPr>
          <p:spPr>
            <a:xfrm>
              <a:off x="4318950" y="3239400"/>
              <a:ext cx="289825" cy="277025"/>
            </a:xfrm>
            <a:custGeom>
              <a:avLst/>
              <a:gdLst/>
              <a:ahLst/>
              <a:cxnLst/>
              <a:rect l="l" t="t" r="r" b="b"/>
              <a:pathLst>
                <a:path w="11593" h="11081" extrusionOk="0">
                  <a:moveTo>
                    <a:pt x="4813" y="0"/>
                  </a:moveTo>
                  <a:cubicBezTo>
                    <a:pt x="3122" y="0"/>
                    <a:pt x="1292" y="421"/>
                    <a:pt x="1" y="794"/>
                  </a:cubicBezTo>
                  <a:cubicBezTo>
                    <a:pt x="772" y="4006"/>
                    <a:pt x="737" y="6042"/>
                    <a:pt x="2282" y="11080"/>
                  </a:cubicBezTo>
                  <a:cubicBezTo>
                    <a:pt x="6029" y="10418"/>
                    <a:pt x="9459" y="8998"/>
                    <a:pt x="9459" y="8998"/>
                  </a:cubicBezTo>
                  <a:cubicBezTo>
                    <a:pt x="9459" y="8998"/>
                    <a:pt x="11593" y="6421"/>
                    <a:pt x="8750" y="1661"/>
                  </a:cubicBezTo>
                  <a:cubicBezTo>
                    <a:pt x="8001" y="406"/>
                    <a:pt x="6474" y="0"/>
                    <a:pt x="4813" y="0"/>
                  </a:cubicBezTo>
                  <a:close/>
                </a:path>
              </a:pathLst>
            </a:custGeom>
            <a:solidFill>
              <a:srgbClr val="7641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55"/>
            <p:cNvSpPr/>
            <p:nvPr/>
          </p:nvSpPr>
          <p:spPr>
            <a:xfrm>
              <a:off x="4335775" y="3197350"/>
              <a:ext cx="310425" cy="322800"/>
            </a:xfrm>
            <a:custGeom>
              <a:avLst/>
              <a:gdLst/>
              <a:ahLst/>
              <a:cxnLst/>
              <a:rect l="l" t="t" r="r" b="b"/>
              <a:pathLst>
                <a:path w="12417" h="12912" extrusionOk="0">
                  <a:moveTo>
                    <a:pt x="7417" y="1"/>
                  </a:moveTo>
                  <a:cubicBezTo>
                    <a:pt x="4355" y="1"/>
                    <a:pt x="1" y="1212"/>
                    <a:pt x="1" y="1212"/>
                  </a:cubicBezTo>
                  <a:lnTo>
                    <a:pt x="2573" y="12911"/>
                  </a:lnTo>
                  <a:cubicBezTo>
                    <a:pt x="2610" y="12911"/>
                    <a:pt x="2647" y="12911"/>
                    <a:pt x="2683" y="12911"/>
                  </a:cubicBezTo>
                  <a:cubicBezTo>
                    <a:pt x="7662" y="12911"/>
                    <a:pt x="12416" y="9940"/>
                    <a:pt x="12416" y="9940"/>
                  </a:cubicBezTo>
                  <a:lnTo>
                    <a:pt x="9216" y="210"/>
                  </a:lnTo>
                  <a:cubicBezTo>
                    <a:pt x="8724" y="62"/>
                    <a:pt x="8103" y="1"/>
                    <a:pt x="741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55"/>
            <p:cNvSpPr/>
            <p:nvPr/>
          </p:nvSpPr>
          <p:spPr>
            <a:xfrm>
              <a:off x="4627600" y="3498800"/>
              <a:ext cx="963925" cy="737475"/>
            </a:xfrm>
            <a:custGeom>
              <a:avLst/>
              <a:gdLst/>
              <a:ahLst/>
              <a:cxnLst/>
              <a:rect l="l" t="t" r="r" b="b"/>
              <a:pathLst>
                <a:path w="38557" h="29499" extrusionOk="0">
                  <a:moveTo>
                    <a:pt x="25094" y="1"/>
                  </a:moveTo>
                  <a:cubicBezTo>
                    <a:pt x="15200" y="1"/>
                    <a:pt x="10584" y="17880"/>
                    <a:pt x="10584" y="17880"/>
                  </a:cubicBezTo>
                  <a:cubicBezTo>
                    <a:pt x="10584" y="17880"/>
                    <a:pt x="7852" y="17414"/>
                    <a:pt x="5626" y="17414"/>
                  </a:cubicBezTo>
                  <a:cubicBezTo>
                    <a:pt x="2220" y="17414"/>
                    <a:pt x="0" y="18505"/>
                    <a:pt x="10583" y="24029"/>
                  </a:cubicBezTo>
                  <a:cubicBezTo>
                    <a:pt x="13677" y="25644"/>
                    <a:pt x="16192" y="26295"/>
                    <a:pt x="18227" y="26295"/>
                  </a:cubicBezTo>
                  <a:cubicBezTo>
                    <a:pt x="21194" y="26295"/>
                    <a:pt x="23137" y="24911"/>
                    <a:pt x="24355" y="23114"/>
                  </a:cubicBezTo>
                  <a:lnTo>
                    <a:pt x="24355" y="23114"/>
                  </a:lnTo>
                  <a:cubicBezTo>
                    <a:pt x="24619" y="25189"/>
                    <a:pt x="25068" y="26741"/>
                    <a:pt x="25068" y="26741"/>
                  </a:cubicBezTo>
                  <a:cubicBezTo>
                    <a:pt x="30939" y="28790"/>
                    <a:pt x="33987" y="29499"/>
                    <a:pt x="35395" y="29499"/>
                  </a:cubicBezTo>
                  <a:cubicBezTo>
                    <a:pt x="38556" y="29499"/>
                    <a:pt x="33442" y="25924"/>
                    <a:pt x="33442" y="25924"/>
                  </a:cubicBezTo>
                  <a:cubicBezTo>
                    <a:pt x="36237" y="22358"/>
                    <a:pt x="37506" y="2061"/>
                    <a:pt x="26586" y="134"/>
                  </a:cubicBezTo>
                  <a:cubicBezTo>
                    <a:pt x="26076" y="44"/>
                    <a:pt x="25578" y="1"/>
                    <a:pt x="25094" y="1"/>
                  </a:cubicBezTo>
                  <a:close/>
                </a:path>
              </a:pathLst>
            </a:custGeom>
            <a:solidFill>
              <a:srgbClr val="9654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55"/>
            <p:cNvSpPr/>
            <p:nvPr/>
          </p:nvSpPr>
          <p:spPr>
            <a:xfrm>
              <a:off x="4428675" y="3056700"/>
              <a:ext cx="934025" cy="1057050"/>
            </a:xfrm>
            <a:custGeom>
              <a:avLst/>
              <a:gdLst/>
              <a:ahLst/>
              <a:cxnLst/>
              <a:rect l="l" t="t" r="r" b="b"/>
              <a:pathLst>
                <a:path w="37361" h="42282" extrusionOk="0">
                  <a:moveTo>
                    <a:pt x="7984" y="0"/>
                  </a:moveTo>
                  <a:cubicBezTo>
                    <a:pt x="2861" y="0"/>
                    <a:pt x="3808" y="5393"/>
                    <a:pt x="3808" y="5393"/>
                  </a:cubicBezTo>
                  <a:cubicBezTo>
                    <a:pt x="3808" y="5393"/>
                    <a:pt x="1" y="12996"/>
                    <a:pt x="763" y="25585"/>
                  </a:cubicBezTo>
                  <a:cubicBezTo>
                    <a:pt x="1388" y="35913"/>
                    <a:pt x="8524" y="42281"/>
                    <a:pt x="18079" y="42281"/>
                  </a:cubicBezTo>
                  <a:cubicBezTo>
                    <a:pt x="20171" y="42281"/>
                    <a:pt x="22380" y="41976"/>
                    <a:pt x="24662" y="41339"/>
                  </a:cubicBezTo>
                  <a:cubicBezTo>
                    <a:pt x="37361" y="37798"/>
                    <a:pt x="33025" y="12124"/>
                    <a:pt x="18541" y="3863"/>
                  </a:cubicBezTo>
                  <a:cubicBezTo>
                    <a:pt x="13523" y="1001"/>
                    <a:pt x="10190" y="0"/>
                    <a:pt x="798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79" name="Google Shape;1679;p55"/>
            <p:cNvSpPr/>
            <p:nvPr/>
          </p:nvSpPr>
          <p:spPr>
            <a:xfrm>
              <a:off x="4211925" y="3816750"/>
              <a:ext cx="797700" cy="456050"/>
            </a:xfrm>
            <a:custGeom>
              <a:avLst/>
              <a:gdLst/>
              <a:ahLst/>
              <a:cxnLst/>
              <a:rect l="l" t="t" r="r" b="b"/>
              <a:pathLst>
                <a:path w="31908" h="18242" extrusionOk="0">
                  <a:moveTo>
                    <a:pt x="12178" y="1"/>
                  </a:moveTo>
                  <a:cubicBezTo>
                    <a:pt x="8697" y="1"/>
                    <a:pt x="5294" y="1203"/>
                    <a:pt x="3526" y="5162"/>
                  </a:cubicBezTo>
                  <a:cubicBezTo>
                    <a:pt x="1" y="13050"/>
                    <a:pt x="9608" y="17254"/>
                    <a:pt x="19807" y="17254"/>
                  </a:cubicBezTo>
                  <a:cubicBezTo>
                    <a:pt x="22649" y="17254"/>
                    <a:pt x="25537" y="16927"/>
                    <a:pt x="28200" y="16263"/>
                  </a:cubicBezTo>
                  <a:cubicBezTo>
                    <a:pt x="28200" y="16263"/>
                    <a:pt x="29234" y="18241"/>
                    <a:pt x="30166" y="18241"/>
                  </a:cubicBezTo>
                  <a:cubicBezTo>
                    <a:pt x="31087" y="18241"/>
                    <a:pt x="31907" y="16308"/>
                    <a:pt x="31529" y="8618"/>
                  </a:cubicBezTo>
                  <a:cubicBezTo>
                    <a:pt x="31529" y="8618"/>
                    <a:pt x="31081" y="4607"/>
                    <a:pt x="23142" y="2881"/>
                  </a:cubicBezTo>
                  <a:cubicBezTo>
                    <a:pt x="23142" y="2881"/>
                    <a:pt x="17566" y="1"/>
                    <a:pt x="12178" y="1"/>
                  </a:cubicBezTo>
                  <a:close/>
                </a:path>
              </a:pathLst>
            </a:custGeom>
            <a:solidFill>
              <a:srgbClr val="9654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55"/>
            <p:cNvSpPr/>
            <p:nvPr/>
          </p:nvSpPr>
          <p:spPr>
            <a:xfrm>
              <a:off x="4300050" y="3809725"/>
              <a:ext cx="709350" cy="465425"/>
            </a:xfrm>
            <a:custGeom>
              <a:avLst/>
              <a:gdLst/>
              <a:ahLst/>
              <a:cxnLst/>
              <a:rect l="l" t="t" r="r" b="b"/>
              <a:pathLst>
                <a:path w="28374" h="18617" extrusionOk="0">
                  <a:moveTo>
                    <a:pt x="9009" y="0"/>
                  </a:moveTo>
                  <a:cubicBezTo>
                    <a:pt x="8539" y="6"/>
                    <a:pt x="8070" y="16"/>
                    <a:pt x="7601" y="65"/>
                  </a:cubicBezTo>
                  <a:cubicBezTo>
                    <a:pt x="7366" y="77"/>
                    <a:pt x="7133" y="115"/>
                    <a:pt x="6900" y="151"/>
                  </a:cubicBezTo>
                  <a:cubicBezTo>
                    <a:pt x="6665" y="178"/>
                    <a:pt x="6434" y="220"/>
                    <a:pt x="6204" y="275"/>
                  </a:cubicBezTo>
                  <a:cubicBezTo>
                    <a:pt x="5741" y="364"/>
                    <a:pt x="5289" y="506"/>
                    <a:pt x="4842" y="655"/>
                  </a:cubicBezTo>
                  <a:lnTo>
                    <a:pt x="4186" y="923"/>
                  </a:lnTo>
                  <a:cubicBezTo>
                    <a:pt x="3972" y="1021"/>
                    <a:pt x="3766" y="1138"/>
                    <a:pt x="3558" y="1248"/>
                  </a:cubicBezTo>
                  <a:cubicBezTo>
                    <a:pt x="3345" y="1349"/>
                    <a:pt x="3162" y="1504"/>
                    <a:pt x="2963" y="1630"/>
                  </a:cubicBezTo>
                  <a:cubicBezTo>
                    <a:pt x="2762" y="1754"/>
                    <a:pt x="2580" y="1904"/>
                    <a:pt x="2403" y="2059"/>
                  </a:cubicBezTo>
                  <a:cubicBezTo>
                    <a:pt x="2032" y="2349"/>
                    <a:pt x="1721" y="2703"/>
                    <a:pt x="1408" y="3048"/>
                  </a:cubicBezTo>
                  <a:lnTo>
                    <a:pt x="985" y="3606"/>
                  </a:lnTo>
                  <a:cubicBezTo>
                    <a:pt x="842" y="3790"/>
                    <a:pt x="737" y="4000"/>
                    <a:pt x="614" y="4197"/>
                  </a:cubicBezTo>
                  <a:cubicBezTo>
                    <a:pt x="358" y="4587"/>
                    <a:pt x="203" y="5029"/>
                    <a:pt x="1" y="5443"/>
                  </a:cubicBezTo>
                  <a:cubicBezTo>
                    <a:pt x="237" y="5044"/>
                    <a:pt x="424" y="4621"/>
                    <a:pt x="708" y="4256"/>
                  </a:cubicBezTo>
                  <a:cubicBezTo>
                    <a:pt x="844" y="4072"/>
                    <a:pt x="956" y="3871"/>
                    <a:pt x="1108" y="3700"/>
                  </a:cubicBezTo>
                  <a:lnTo>
                    <a:pt x="1555" y="3180"/>
                  </a:lnTo>
                  <a:cubicBezTo>
                    <a:pt x="1882" y="2861"/>
                    <a:pt x="2201" y="2536"/>
                    <a:pt x="2576" y="2279"/>
                  </a:cubicBezTo>
                  <a:cubicBezTo>
                    <a:pt x="2754" y="2139"/>
                    <a:pt x="2940" y="2007"/>
                    <a:pt x="3138" y="1898"/>
                  </a:cubicBezTo>
                  <a:cubicBezTo>
                    <a:pt x="3337" y="1789"/>
                    <a:pt x="3518" y="1653"/>
                    <a:pt x="3729" y="1569"/>
                  </a:cubicBezTo>
                  <a:cubicBezTo>
                    <a:pt x="3935" y="1477"/>
                    <a:pt x="4136" y="1372"/>
                    <a:pt x="4343" y="1285"/>
                  </a:cubicBezTo>
                  <a:lnTo>
                    <a:pt x="4976" y="1054"/>
                  </a:lnTo>
                  <a:cubicBezTo>
                    <a:pt x="5410" y="928"/>
                    <a:pt x="5844" y="805"/>
                    <a:pt x="6291" y="738"/>
                  </a:cubicBezTo>
                  <a:cubicBezTo>
                    <a:pt x="6514" y="693"/>
                    <a:pt x="6737" y="661"/>
                    <a:pt x="6963" y="643"/>
                  </a:cubicBezTo>
                  <a:cubicBezTo>
                    <a:pt x="7187" y="618"/>
                    <a:pt x="7410" y="587"/>
                    <a:pt x="7637" y="584"/>
                  </a:cubicBezTo>
                  <a:cubicBezTo>
                    <a:pt x="7877" y="569"/>
                    <a:pt x="8118" y="564"/>
                    <a:pt x="8358" y="564"/>
                  </a:cubicBezTo>
                  <a:cubicBezTo>
                    <a:pt x="8570" y="564"/>
                    <a:pt x="8783" y="568"/>
                    <a:pt x="8996" y="572"/>
                  </a:cubicBezTo>
                  <a:cubicBezTo>
                    <a:pt x="9448" y="600"/>
                    <a:pt x="9900" y="627"/>
                    <a:pt x="10351" y="687"/>
                  </a:cubicBezTo>
                  <a:cubicBezTo>
                    <a:pt x="10802" y="739"/>
                    <a:pt x="11251" y="811"/>
                    <a:pt x="11699" y="890"/>
                  </a:cubicBezTo>
                  <a:cubicBezTo>
                    <a:pt x="12146" y="968"/>
                    <a:pt x="12591" y="1067"/>
                    <a:pt x="13034" y="1170"/>
                  </a:cubicBezTo>
                  <a:cubicBezTo>
                    <a:pt x="13477" y="1280"/>
                    <a:pt x="13917" y="1395"/>
                    <a:pt x="14354" y="1526"/>
                  </a:cubicBezTo>
                  <a:cubicBezTo>
                    <a:pt x="15228" y="1786"/>
                    <a:pt x="16094" y="2076"/>
                    <a:pt x="16945" y="2404"/>
                  </a:cubicBezTo>
                  <a:cubicBezTo>
                    <a:pt x="17371" y="2568"/>
                    <a:pt x="17796" y="2743"/>
                    <a:pt x="18211" y="2924"/>
                  </a:cubicBezTo>
                  <a:cubicBezTo>
                    <a:pt x="18628" y="3105"/>
                    <a:pt x="19049" y="3298"/>
                    <a:pt x="19443" y="3497"/>
                  </a:cubicBezTo>
                  <a:lnTo>
                    <a:pt x="19482" y="3517"/>
                  </a:lnTo>
                  <a:lnTo>
                    <a:pt x="19536" y="3531"/>
                  </a:lnTo>
                  <a:lnTo>
                    <a:pt x="20950" y="3884"/>
                  </a:lnTo>
                  <a:cubicBezTo>
                    <a:pt x="21410" y="4036"/>
                    <a:pt x="21879" y="4161"/>
                    <a:pt x="22329" y="4333"/>
                  </a:cubicBezTo>
                  <a:cubicBezTo>
                    <a:pt x="22776" y="4511"/>
                    <a:pt x="23232" y="4673"/>
                    <a:pt x="23657" y="4896"/>
                  </a:cubicBezTo>
                  <a:cubicBezTo>
                    <a:pt x="24099" y="5090"/>
                    <a:pt x="24503" y="5343"/>
                    <a:pt x="24914" y="5586"/>
                  </a:cubicBezTo>
                  <a:lnTo>
                    <a:pt x="25500" y="5990"/>
                  </a:lnTo>
                  <a:cubicBezTo>
                    <a:pt x="25689" y="6134"/>
                    <a:pt x="25866" y="6289"/>
                    <a:pt x="26050" y="6438"/>
                  </a:cubicBezTo>
                  <a:cubicBezTo>
                    <a:pt x="26222" y="6599"/>
                    <a:pt x="26388" y="6765"/>
                    <a:pt x="26552" y="6932"/>
                  </a:cubicBezTo>
                  <a:cubicBezTo>
                    <a:pt x="26697" y="7114"/>
                    <a:pt x="26868" y="7281"/>
                    <a:pt x="26992" y="7476"/>
                  </a:cubicBezTo>
                  <a:cubicBezTo>
                    <a:pt x="27265" y="7850"/>
                    <a:pt x="27495" y="8262"/>
                    <a:pt x="27622" y="8687"/>
                  </a:cubicBezTo>
                  <a:cubicBezTo>
                    <a:pt x="27652" y="8793"/>
                    <a:pt x="27685" y="8894"/>
                    <a:pt x="27688" y="8974"/>
                  </a:cubicBezTo>
                  <a:lnTo>
                    <a:pt x="27709" y="9342"/>
                  </a:lnTo>
                  <a:lnTo>
                    <a:pt x="27754" y="10078"/>
                  </a:lnTo>
                  <a:cubicBezTo>
                    <a:pt x="27806" y="11059"/>
                    <a:pt x="27844" y="12042"/>
                    <a:pt x="27846" y="13023"/>
                  </a:cubicBezTo>
                  <a:cubicBezTo>
                    <a:pt x="27852" y="13513"/>
                    <a:pt x="27840" y="14002"/>
                    <a:pt x="27824" y="14492"/>
                  </a:cubicBezTo>
                  <a:cubicBezTo>
                    <a:pt x="27803" y="14981"/>
                    <a:pt x="27771" y="15468"/>
                    <a:pt x="27717" y="15953"/>
                  </a:cubicBezTo>
                  <a:cubicBezTo>
                    <a:pt x="27659" y="16434"/>
                    <a:pt x="27599" y="16920"/>
                    <a:pt x="27461" y="17377"/>
                  </a:cubicBezTo>
                  <a:cubicBezTo>
                    <a:pt x="27396" y="17604"/>
                    <a:pt x="27308" y="17822"/>
                    <a:pt x="27193" y="18027"/>
                  </a:cubicBezTo>
                  <a:cubicBezTo>
                    <a:pt x="27068" y="18214"/>
                    <a:pt x="26909" y="18380"/>
                    <a:pt x="26702" y="18409"/>
                  </a:cubicBezTo>
                  <a:cubicBezTo>
                    <a:pt x="26674" y="18413"/>
                    <a:pt x="26645" y="18416"/>
                    <a:pt x="26617" y="18416"/>
                  </a:cubicBezTo>
                  <a:cubicBezTo>
                    <a:pt x="26437" y="18416"/>
                    <a:pt x="26249" y="18329"/>
                    <a:pt x="26079" y="18214"/>
                  </a:cubicBezTo>
                  <a:cubicBezTo>
                    <a:pt x="25883" y="18082"/>
                    <a:pt x="25707" y="17912"/>
                    <a:pt x="25544" y="17731"/>
                  </a:cubicBezTo>
                  <a:cubicBezTo>
                    <a:pt x="25215" y="17371"/>
                    <a:pt x="24928" y="16968"/>
                    <a:pt x="24675" y="16544"/>
                  </a:cubicBezTo>
                  <a:lnTo>
                    <a:pt x="24675" y="16544"/>
                  </a:lnTo>
                  <a:cubicBezTo>
                    <a:pt x="24894" y="16986"/>
                    <a:pt x="25147" y="17414"/>
                    <a:pt x="25457" y="17808"/>
                  </a:cubicBezTo>
                  <a:cubicBezTo>
                    <a:pt x="25612" y="18002"/>
                    <a:pt x="25784" y="18188"/>
                    <a:pt x="25988" y="18346"/>
                  </a:cubicBezTo>
                  <a:cubicBezTo>
                    <a:pt x="26171" y="18487"/>
                    <a:pt x="26400" y="18617"/>
                    <a:pt x="26663" y="18617"/>
                  </a:cubicBezTo>
                  <a:cubicBezTo>
                    <a:pt x="26685" y="18617"/>
                    <a:pt x="26707" y="18616"/>
                    <a:pt x="26730" y="18614"/>
                  </a:cubicBezTo>
                  <a:cubicBezTo>
                    <a:pt x="27025" y="18587"/>
                    <a:pt x="27249" y="18375"/>
                    <a:pt x="27403" y="18165"/>
                  </a:cubicBezTo>
                  <a:cubicBezTo>
                    <a:pt x="27544" y="17949"/>
                    <a:pt x="27657" y="17714"/>
                    <a:pt x="27741" y="17470"/>
                  </a:cubicBezTo>
                  <a:cubicBezTo>
                    <a:pt x="27919" y="16991"/>
                    <a:pt x="28010" y="16497"/>
                    <a:pt x="28099" y="16003"/>
                  </a:cubicBezTo>
                  <a:cubicBezTo>
                    <a:pt x="28171" y="15510"/>
                    <a:pt x="28221" y="15013"/>
                    <a:pt x="28261" y="14518"/>
                  </a:cubicBezTo>
                  <a:cubicBezTo>
                    <a:pt x="28296" y="14021"/>
                    <a:pt x="28326" y="13526"/>
                    <a:pt x="28338" y="13029"/>
                  </a:cubicBezTo>
                  <a:cubicBezTo>
                    <a:pt x="28373" y="12037"/>
                    <a:pt x="28370" y="11047"/>
                    <a:pt x="28353" y="10056"/>
                  </a:cubicBezTo>
                  <a:lnTo>
                    <a:pt x="28336" y="9314"/>
                  </a:lnTo>
                  <a:lnTo>
                    <a:pt x="28327" y="8942"/>
                  </a:lnTo>
                  <a:cubicBezTo>
                    <a:pt x="28324" y="8773"/>
                    <a:pt x="28281" y="8636"/>
                    <a:pt x="28246" y="8505"/>
                  </a:cubicBezTo>
                  <a:cubicBezTo>
                    <a:pt x="28097" y="7982"/>
                    <a:pt x="27846" y="7516"/>
                    <a:pt x="27547" y="7088"/>
                  </a:cubicBezTo>
                  <a:cubicBezTo>
                    <a:pt x="27407" y="6864"/>
                    <a:pt x="27226" y="6677"/>
                    <a:pt x="27067" y="6472"/>
                  </a:cubicBezTo>
                  <a:cubicBezTo>
                    <a:pt x="26889" y="6285"/>
                    <a:pt x="26711" y="6098"/>
                    <a:pt x="26526" y="5918"/>
                  </a:cubicBezTo>
                  <a:cubicBezTo>
                    <a:pt x="26329" y="5753"/>
                    <a:pt x="26138" y="5579"/>
                    <a:pt x="25937" y="5420"/>
                  </a:cubicBezTo>
                  <a:lnTo>
                    <a:pt x="25313" y="4974"/>
                  </a:lnTo>
                  <a:cubicBezTo>
                    <a:pt x="24878" y="4710"/>
                    <a:pt x="24445" y="4439"/>
                    <a:pt x="23982" y="4232"/>
                  </a:cubicBezTo>
                  <a:cubicBezTo>
                    <a:pt x="23533" y="3994"/>
                    <a:pt x="23059" y="3821"/>
                    <a:pt x="22590" y="3632"/>
                  </a:cubicBezTo>
                  <a:cubicBezTo>
                    <a:pt x="22121" y="3450"/>
                    <a:pt x="21636" y="3316"/>
                    <a:pt x="21158" y="3157"/>
                  </a:cubicBezTo>
                  <a:lnTo>
                    <a:pt x="19752" y="2804"/>
                  </a:lnTo>
                  <a:lnTo>
                    <a:pt x="19752" y="2804"/>
                  </a:lnTo>
                  <a:cubicBezTo>
                    <a:pt x="19337" y="2598"/>
                    <a:pt x="18927" y="2415"/>
                    <a:pt x="18512" y="2236"/>
                  </a:cubicBezTo>
                  <a:cubicBezTo>
                    <a:pt x="18083" y="2052"/>
                    <a:pt x="17649" y="1878"/>
                    <a:pt x="17213" y="1713"/>
                  </a:cubicBezTo>
                  <a:cubicBezTo>
                    <a:pt x="16339" y="1383"/>
                    <a:pt x="15452" y="1087"/>
                    <a:pt x="14552" y="842"/>
                  </a:cubicBezTo>
                  <a:cubicBezTo>
                    <a:pt x="14101" y="716"/>
                    <a:pt x="13647" y="607"/>
                    <a:pt x="13190" y="503"/>
                  </a:cubicBezTo>
                  <a:cubicBezTo>
                    <a:pt x="12732" y="407"/>
                    <a:pt x="12274" y="315"/>
                    <a:pt x="11811" y="241"/>
                  </a:cubicBezTo>
                  <a:cubicBezTo>
                    <a:pt x="11349" y="166"/>
                    <a:pt x="10885" y="101"/>
                    <a:pt x="10417" y="68"/>
                  </a:cubicBezTo>
                  <a:cubicBezTo>
                    <a:pt x="9949" y="23"/>
                    <a:pt x="9479" y="13"/>
                    <a:pt x="9009" y="0"/>
                  </a:cubicBezTo>
                  <a:close/>
                </a:path>
              </a:pathLst>
            </a:custGeom>
            <a:solidFill>
              <a:srgbClr val="ED8F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1" name="Google Shape;1681;p55"/>
            <p:cNvSpPr/>
            <p:nvPr/>
          </p:nvSpPr>
          <p:spPr>
            <a:xfrm>
              <a:off x="3957550" y="2194900"/>
              <a:ext cx="528825" cy="443825"/>
            </a:xfrm>
            <a:custGeom>
              <a:avLst/>
              <a:gdLst/>
              <a:ahLst/>
              <a:cxnLst/>
              <a:rect l="l" t="t" r="r" b="b"/>
              <a:pathLst>
                <a:path w="21153" h="17753" extrusionOk="0">
                  <a:moveTo>
                    <a:pt x="12390" y="0"/>
                  </a:moveTo>
                  <a:cubicBezTo>
                    <a:pt x="8195" y="0"/>
                    <a:pt x="8402" y="5060"/>
                    <a:pt x="8402" y="5060"/>
                  </a:cubicBezTo>
                  <a:cubicBezTo>
                    <a:pt x="8402" y="5060"/>
                    <a:pt x="7806" y="1938"/>
                    <a:pt x="5576" y="1938"/>
                  </a:cubicBezTo>
                  <a:cubicBezTo>
                    <a:pt x="5359" y="1938"/>
                    <a:pt x="5126" y="1967"/>
                    <a:pt x="4878" y="2032"/>
                  </a:cubicBezTo>
                  <a:cubicBezTo>
                    <a:pt x="2177" y="2736"/>
                    <a:pt x="5838" y="6184"/>
                    <a:pt x="6119" y="6444"/>
                  </a:cubicBezTo>
                  <a:lnTo>
                    <a:pt x="6119" y="6444"/>
                  </a:lnTo>
                  <a:cubicBezTo>
                    <a:pt x="5980" y="6318"/>
                    <a:pt x="4997" y="5466"/>
                    <a:pt x="3867" y="5466"/>
                  </a:cubicBezTo>
                  <a:cubicBezTo>
                    <a:pt x="2794" y="5466"/>
                    <a:pt x="1589" y="6235"/>
                    <a:pt x="851" y="9130"/>
                  </a:cubicBezTo>
                  <a:cubicBezTo>
                    <a:pt x="0" y="12470"/>
                    <a:pt x="1223" y="13238"/>
                    <a:pt x="2528" y="13238"/>
                  </a:cubicBezTo>
                  <a:cubicBezTo>
                    <a:pt x="3372" y="13238"/>
                    <a:pt x="4251" y="12917"/>
                    <a:pt x="4624" y="12762"/>
                  </a:cubicBezTo>
                  <a:lnTo>
                    <a:pt x="4624" y="12762"/>
                  </a:lnTo>
                  <a:cubicBezTo>
                    <a:pt x="4103" y="13008"/>
                    <a:pt x="2676" y="13816"/>
                    <a:pt x="2886" y="15217"/>
                  </a:cubicBezTo>
                  <a:cubicBezTo>
                    <a:pt x="2943" y="15600"/>
                    <a:pt x="3159" y="15749"/>
                    <a:pt x="3459" y="15749"/>
                  </a:cubicBezTo>
                  <a:cubicBezTo>
                    <a:pt x="4496" y="15749"/>
                    <a:pt x="6542" y="13971"/>
                    <a:pt x="6543" y="13971"/>
                  </a:cubicBezTo>
                  <a:lnTo>
                    <a:pt x="6543" y="13971"/>
                  </a:lnTo>
                  <a:cubicBezTo>
                    <a:pt x="6542" y="13971"/>
                    <a:pt x="6151" y="17753"/>
                    <a:pt x="8619" y="17753"/>
                  </a:cubicBezTo>
                  <a:cubicBezTo>
                    <a:pt x="8623" y="17753"/>
                    <a:pt x="8627" y="17753"/>
                    <a:pt x="8631" y="17753"/>
                  </a:cubicBezTo>
                  <a:cubicBezTo>
                    <a:pt x="10741" y="17744"/>
                    <a:pt x="11390" y="14912"/>
                    <a:pt x="11537" y="14067"/>
                  </a:cubicBezTo>
                  <a:lnTo>
                    <a:pt x="11537" y="14067"/>
                  </a:lnTo>
                  <a:cubicBezTo>
                    <a:pt x="11425" y="14876"/>
                    <a:pt x="11166" y="17496"/>
                    <a:pt x="12509" y="17496"/>
                  </a:cubicBezTo>
                  <a:cubicBezTo>
                    <a:pt x="12580" y="17496"/>
                    <a:pt x="12655" y="17489"/>
                    <a:pt x="12735" y="17474"/>
                  </a:cubicBezTo>
                  <a:cubicBezTo>
                    <a:pt x="14610" y="17118"/>
                    <a:pt x="15137" y="14892"/>
                    <a:pt x="15137" y="14892"/>
                  </a:cubicBezTo>
                  <a:cubicBezTo>
                    <a:pt x="15137" y="14892"/>
                    <a:pt x="15176" y="17183"/>
                    <a:pt x="17144" y="17183"/>
                  </a:cubicBezTo>
                  <a:cubicBezTo>
                    <a:pt x="17361" y="17183"/>
                    <a:pt x="17602" y="17155"/>
                    <a:pt x="17868" y="17094"/>
                  </a:cubicBezTo>
                  <a:cubicBezTo>
                    <a:pt x="20262" y="16538"/>
                    <a:pt x="21153" y="11565"/>
                    <a:pt x="18439" y="10205"/>
                  </a:cubicBezTo>
                  <a:lnTo>
                    <a:pt x="18439" y="10205"/>
                  </a:lnTo>
                  <a:cubicBezTo>
                    <a:pt x="19454" y="8566"/>
                    <a:pt x="20037" y="6397"/>
                    <a:pt x="16327" y="6073"/>
                  </a:cubicBezTo>
                  <a:cubicBezTo>
                    <a:pt x="16327" y="6073"/>
                    <a:pt x="18271" y="3272"/>
                    <a:pt x="16755" y="3272"/>
                  </a:cubicBezTo>
                  <a:cubicBezTo>
                    <a:pt x="16319" y="3272"/>
                    <a:pt x="15598" y="3503"/>
                    <a:pt x="14463" y="4099"/>
                  </a:cubicBezTo>
                  <a:cubicBezTo>
                    <a:pt x="14463" y="4099"/>
                    <a:pt x="17337" y="318"/>
                    <a:pt x="12761" y="13"/>
                  </a:cubicBezTo>
                  <a:cubicBezTo>
                    <a:pt x="12633" y="4"/>
                    <a:pt x="12510" y="0"/>
                    <a:pt x="12390" y="0"/>
                  </a:cubicBezTo>
                  <a:close/>
                </a:path>
              </a:pathLst>
            </a:custGeom>
            <a:solidFill>
              <a:srgbClr val="2310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55"/>
            <p:cNvSpPr/>
            <p:nvPr/>
          </p:nvSpPr>
          <p:spPr>
            <a:xfrm>
              <a:off x="4234025" y="2447850"/>
              <a:ext cx="254175" cy="230625"/>
            </a:xfrm>
            <a:custGeom>
              <a:avLst/>
              <a:gdLst/>
              <a:ahLst/>
              <a:cxnLst/>
              <a:rect l="l" t="t" r="r" b="b"/>
              <a:pathLst>
                <a:path w="10167" h="9225" extrusionOk="0">
                  <a:moveTo>
                    <a:pt x="6694" y="0"/>
                  </a:moveTo>
                  <a:cubicBezTo>
                    <a:pt x="5942" y="0"/>
                    <a:pt x="5068" y="282"/>
                    <a:pt x="4071" y="1029"/>
                  </a:cubicBezTo>
                  <a:cubicBezTo>
                    <a:pt x="0" y="4075"/>
                    <a:pt x="2548" y="9225"/>
                    <a:pt x="2548" y="9225"/>
                  </a:cubicBezTo>
                  <a:lnTo>
                    <a:pt x="10166" y="2678"/>
                  </a:lnTo>
                  <a:cubicBezTo>
                    <a:pt x="10166" y="2678"/>
                    <a:pt x="9012" y="0"/>
                    <a:pt x="6694" y="0"/>
                  </a:cubicBezTo>
                  <a:close/>
                </a:path>
              </a:pathLst>
            </a:custGeom>
            <a:solidFill>
              <a:srgbClr val="F29B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3" name="Google Shape;1683;p55"/>
            <p:cNvSpPr/>
            <p:nvPr/>
          </p:nvSpPr>
          <p:spPr>
            <a:xfrm>
              <a:off x="4674025" y="2058275"/>
              <a:ext cx="513250" cy="497175"/>
            </a:xfrm>
            <a:custGeom>
              <a:avLst/>
              <a:gdLst/>
              <a:ahLst/>
              <a:cxnLst/>
              <a:rect l="l" t="t" r="r" b="b"/>
              <a:pathLst>
                <a:path w="20530" h="19887" extrusionOk="0">
                  <a:moveTo>
                    <a:pt x="7881" y="0"/>
                  </a:moveTo>
                  <a:cubicBezTo>
                    <a:pt x="7370" y="0"/>
                    <a:pt x="6777" y="59"/>
                    <a:pt x="6089" y="190"/>
                  </a:cubicBezTo>
                  <a:cubicBezTo>
                    <a:pt x="513" y="1252"/>
                    <a:pt x="3639" y="4452"/>
                    <a:pt x="4399" y="5146"/>
                  </a:cubicBezTo>
                  <a:lnTo>
                    <a:pt x="4399" y="5146"/>
                  </a:lnTo>
                  <a:cubicBezTo>
                    <a:pt x="4078" y="4880"/>
                    <a:pt x="3292" y="4311"/>
                    <a:pt x="2435" y="4311"/>
                  </a:cubicBezTo>
                  <a:cubicBezTo>
                    <a:pt x="2106" y="4311"/>
                    <a:pt x="1766" y="4395"/>
                    <a:pt x="1439" y="4613"/>
                  </a:cubicBezTo>
                  <a:cubicBezTo>
                    <a:pt x="1" y="5568"/>
                    <a:pt x="4117" y="7396"/>
                    <a:pt x="4117" y="7396"/>
                  </a:cubicBezTo>
                  <a:cubicBezTo>
                    <a:pt x="4117" y="7396"/>
                    <a:pt x="516" y="8650"/>
                    <a:pt x="1577" y="10890"/>
                  </a:cubicBezTo>
                  <a:cubicBezTo>
                    <a:pt x="2080" y="11954"/>
                    <a:pt x="3187" y="12233"/>
                    <a:pt x="4212" y="12233"/>
                  </a:cubicBezTo>
                  <a:cubicBezTo>
                    <a:pt x="5024" y="12233"/>
                    <a:pt x="5784" y="12057"/>
                    <a:pt x="6150" y="11958"/>
                  </a:cubicBezTo>
                  <a:lnTo>
                    <a:pt x="6150" y="11958"/>
                  </a:lnTo>
                  <a:cubicBezTo>
                    <a:pt x="5330" y="12212"/>
                    <a:pt x="2618" y="13171"/>
                    <a:pt x="3570" y="14488"/>
                  </a:cubicBezTo>
                  <a:cubicBezTo>
                    <a:pt x="4267" y="15453"/>
                    <a:pt x="5402" y="15635"/>
                    <a:pt x="6156" y="15635"/>
                  </a:cubicBezTo>
                  <a:cubicBezTo>
                    <a:pt x="6611" y="15635"/>
                    <a:pt x="6927" y="15569"/>
                    <a:pt x="6927" y="15569"/>
                  </a:cubicBezTo>
                  <a:lnTo>
                    <a:pt x="6927" y="15569"/>
                  </a:lnTo>
                  <a:cubicBezTo>
                    <a:pt x="6927" y="15569"/>
                    <a:pt x="4390" y="16809"/>
                    <a:pt x="6092" y="18976"/>
                  </a:cubicBezTo>
                  <a:cubicBezTo>
                    <a:pt x="6582" y="19600"/>
                    <a:pt x="7423" y="19887"/>
                    <a:pt x="8340" y="19887"/>
                  </a:cubicBezTo>
                  <a:cubicBezTo>
                    <a:pt x="10262" y="19887"/>
                    <a:pt x="12516" y="18627"/>
                    <a:pt x="12573" y="16573"/>
                  </a:cubicBezTo>
                  <a:lnTo>
                    <a:pt x="12573" y="16573"/>
                  </a:lnTo>
                  <a:cubicBezTo>
                    <a:pt x="12844" y="16605"/>
                    <a:pt x="13121" y="16624"/>
                    <a:pt x="13393" y="16624"/>
                  </a:cubicBezTo>
                  <a:cubicBezTo>
                    <a:pt x="15043" y="16624"/>
                    <a:pt x="16517" y="15910"/>
                    <a:pt x="15419" y="12909"/>
                  </a:cubicBezTo>
                  <a:lnTo>
                    <a:pt x="15419" y="12909"/>
                  </a:lnTo>
                  <a:cubicBezTo>
                    <a:pt x="15420" y="12909"/>
                    <a:pt x="16114" y="13027"/>
                    <a:pt x="16811" y="13027"/>
                  </a:cubicBezTo>
                  <a:cubicBezTo>
                    <a:pt x="18088" y="13027"/>
                    <a:pt x="19374" y="12630"/>
                    <a:pt x="16417" y="10382"/>
                  </a:cubicBezTo>
                  <a:lnTo>
                    <a:pt x="16417" y="10382"/>
                  </a:lnTo>
                  <a:cubicBezTo>
                    <a:pt x="16418" y="10382"/>
                    <a:pt x="16890" y="10484"/>
                    <a:pt x="17479" y="10484"/>
                  </a:cubicBezTo>
                  <a:cubicBezTo>
                    <a:pt x="18737" y="10484"/>
                    <a:pt x="20529" y="10020"/>
                    <a:pt x="19396" y="7108"/>
                  </a:cubicBezTo>
                  <a:cubicBezTo>
                    <a:pt x="18624" y="5124"/>
                    <a:pt x="17186" y="4593"/>
                    <a:pt x="15866" y="4593"/>
                  </a:cubicBezTo>
                  <a:cubicBezTo>
                    <a:pt x="14342" y="4593"/>
                    <a:pt x="12976" y="5302"/>
                    <a:pt x="12976" y="5302"/>
                  </a:cubicBezTo>
                  <a:cubicBezTo>
                    <a:pt x="12976" y="5302"/>
                    <a:pt x="16077" y="3057"/>
                    <a:pt x="14224" y="825"/>
                  </a:cubicBezTo>
                  <a:cubicBezTo>
                    <a:pt x="13899" y="434"/>
                    <a:pt x="13581" y="273"/>
                    <a:pt x="13278" y="273"/>
                  </a:cubicBezTo>
                  <a:cubicBezTo>
                    <a:pt x="11916" y="273"/>
                    <a:pt x="10848" y="3522"/>
                    <a:pt x="10753" y="3820"/>
                  </a:cubicBezTo>
                  <a:lnTo>
                    <a:pt x="10753" y="3820"/>
                  </a:lnTo>
                  <a:cubicBezTo>
                    <a:pt x="10849" y="3510"/>
                    <a:pt x="11839" y="0"/>
                    <a:pt x="7881" y="0"/>
                  </a:cubicBezTo>
                  <a:close/>
                </a:path>
              </a:pathLst>
            </a:custGeom>
            <a:solidFill>
              <a:srgbClr val="2310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4" name="Google Shape;1684;p55"/>
            <p:cNvSpPr/>
            <p:nvPr/>
          </p:nvSpPr>
          <p:spPr>
            <a:xfrm>
              <a:off x="4730225" y="2390075"/>
              <a:ext cx="313825" cy="173075"/>
            </a:xfrm>
            <a:custGeom>
              <a:avLst/>
              <a:gdLst/>
              <a:ahLst/>
              <a:cxnLst/>
              <a:rect l="l" t="t" r="r" b="b"/>
              <a:pathLst>
                <a:path w="12553" h="6923" extrusionOk="0">
                  <a:moveTo>
                    <a:pt x="5382" y="0"/>
                  </a:moveTo>
                  <a:cubicBezTo>
                    <a:pt x="2234" y="0"/>
                    <a:pt x="0" y="2800"/>
                    <a:pt x="0" y="2800"/>
                  </a:cubicBezTo>
                  <a:lnTo>
                    <a:pt x="9158" y="6922"/>
                  </a:lnTo>
                  <a:cubicBezTo>
                    <a:pt x="9158" y="6922"/>
                    <a:pt x="12552" y="3096"/>
                    <a:pt x="8068" y="703"/>
                  </a:cubicBezTo>
                  <a:cubicBezTo>
                    <a:pt x="7124" y="199"/>
                    <a:pt x="6220" y="0"/>
                    <a:pt x="5382" y="0"/>
                  </a:cubicBezTo>
                  <a:close/>
                </a:path>
              </a:pathLst>
            </a:custGeom>
            <a:solidFill>
              <a:srgbClr val="F29B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5" name="Google Shape;1685;p55"/>
            <p:cNvSpPr/>
            <p:nvPr/>
          </p:nvSpPr>
          <p:spPr>
            <a:xfrm>
              <a:off x="4255375" y="2416800"/>
              <a:ext cx="928600" cy="848075"/>
            </a:xfrm>
            <a:custGeom>
              <a:avLst/>
              <a:gdLst/>
              <a:ahLst/>
              <a:cxnLst/>
              <a:rect l="l" t="t" r="r" b="b"/>
              <a:pathLst>
                <a:path w="37144" h="33923" extrusionOk="0">
                  <a:moveTo>
                    <a:pt x="19277" y="0"/>
                  </a:moveTo>
                  <a:cubicBezTo>
                    <a:pt x="17537" y="0"/>
                    <a:pt x="15659" y="291"/>
                    <a:pt x="13657" y="928"/>
                  </a:cubicBezTo>
                  <a:cubicBezTo>
                    <a:pt x="0" y="5269"/>
                    <a:pt x="4075" y="22221"/>
                    <a:pt x="4075" y="22221"/>
                  </a:cubicBezTo>
                  <a:cubicBezTo>
                    <a:pt x="6395" y="30988"/>
                    <a:pt x="12200" y="33923"/>
                    <a:pt x="18112" y="33923"/>
                  </a:cubicBezTo>
                  <a:cubicBezTo>
                    <a:pt x="24647" y="33923"/>
                    <a:pt x="31314" y="30335"/>
                    <a:pt x="33550" y="27074"/>
                  </a:cubicBezTo>
                  <a:cubicBezTo>
                    <a:pt x="37144" y="21833"/>
                    <a:pt x="32858" y="18632"/>
                    <a:pt x="32858" y="18632"/>
                  </a:cubicBezTo>
                  <a:cubicBezTo>
                    <a:pt x="34868" y="9855"/>
                    <a:pt x="29410" y="0"/>
                    <a:pt x="19277" y="0"/>
                  </a:cubicBezTo>
                  <a:close/>
                </a:path>
              </a:pathLst>
            </a:custGeom>
            <a:solidFill>
              <a:srgbClr val="9654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6" name="Google Shape;1686;p55"/>
            <p:cNvSpPr/>
            <p:nvPr/>
          </p:nvSpPr>
          <p:spPr>
            <a:xfrm>
              <a:off x="4357250" y="2882600"/>
              <a:ext cx="779150" cy="392350"/>
            </a:xfrm>
            <a:custGeom>
              <a:avLst/>
              <a:gdLst/>
              <a:ahLst/>
              <a:cxnLst/>
              <a:rect l="l" t="t" r="r" b="b"/>
              <a:pathLst>
                <a:path w="31166" h="15694" extrusionOk="0">
                  <a:moveTo>
                    <a:pt x="28785" y="0"/>
                  </a:moveTo>
                  <a:lnTo>
                    <a:pt x="28785" y="0"/>
                  </a:lnTo>
                  <a:cubicBezTo>
                    <a:pt x="28785" y="0"/>
                    <a:pt x="28928" y="118"/>
                    <a:pt x="29161" y="367"/>
                  </a:cubicBezTo>
                  <a:cubicBezTo>
                    <a:pt x="29392" y="615"/>
                    <a:pt x="29705" y="1009"/>
                    <a:pt x="30018" y="1555"/>
                  </a:cubicBezTo>
                  <a:cubicBezTo>
                    <a:pt x="30326" y="2101"/>
                    <a:pt x="30619" y="2821"/>
                    <a:pt x="30703" y="3683"/>
                  </a:cubicBezTo>
                  <a:cubicBezTo>
                    <a:pt x="30790" y="4541"/>
                    <a:pt x="30645" y="5521"/>
                    <a:pt x="30246" y="6502"/>
                  </a:cubicBezTo>
                  <a:lnTo>
                    <a:pt x="29889" y="7232"/>
                  </a:lnTo>
                  <a:cubicBezTo>
                    <a:pt x="29769" y="7480"/>
                    <a:pt x="29594" y="7707"/>
                    <a:pt x="29446" y="7951"/>
                  </a:cubicBezTo>
                  <a:cubicBezTo>
                    <a:pt x="29369" y="8066"/>
                    <a:pt x="29286" y="8206"/>
                    <a:pt x="29216" y="8304"/>
                  </a:cubicBezTo>
                  <a:lnTo>
                    <a:pt x="28935" y="8659"/>
                  </a:lnTo>
                  <a:cubicBezTo>
                    <a:pt x="28753" y="8912"/>
                    <a:pt x="28538" y="9096"/>
                    <a:pt x="28337" y="9322"/>
                  </a:cubicBezTo>
                  <a:cubicBezTo>
                    <a:pt x="27483" y="10186"/>
                    <a:pt x="26418" y="10948"/>
                    <a:pt x="25271" y="11641"/>
                  </a:cubicBezTo>
                  <a:cubicBezTo>
                    <a:pt x="24120" y="12331"/>
                    <a:pt x="22856" y="12923"/>
                    <a:pt x="21538" y="13424"/>
                  </a:cubicBezTo>
                  <a:cubicBezTo>
                    <a:pt x="20204" y="13932"/>
                    <a:pt x="18826" y="14309"/>
                    <a:pt x="17421" y="14554"/>
                  </a:cubicBezTo>
                  <a:cubicBezTo>
                    <a:pt x="16284" y="14759"/>
                    <a:pt x="15131" y="14871"/>
                    <a:pt x="13991" y="14871"/>
                  </a:cubicBezTo>
                  <a:cubicBezTo>
                    <a:pt x="13721" y="14871"/>
                    <a:pt x="13451" y="14865"/>
                    <a:pt x="13182" y="14852"/>
                  </a:cubicBezTo>
                  <a:cubicBezTo>
                    <a:pt x="11784" y="14781"/>
                    <a:pt x="10416" y="14553"/>
                    <a:pt x="9156" y="14131"/>
                  </a:cubicBezTo>
                  <a:cubicBezTo>
                    <a:pt x="7890" y="13719"/>
                    <a:pt x="6744" y="13102"/>
                    <a:pt x="5760" y="12382"/>
                  </a:cubicBezTo>
                  <a:cubicBezTo>
                    <a:pt x="5248" y="12045"/>
                    <a:pt x="4831" y="11617"/>
                    <a:pt x="4391" y="11243"/>
                  </a:cubicBezTo>
                  <a:lnTo>
                    <a:pt x="3807" y="10623"/>
                  </a:lnTo>
                  <a:lnTo>
                    <a:pt x="3523" y="10321"/>
                  </a:lnTo>
                  <a:cubicBezTo>
                    <a:pt x="3433" y="10217"/>
                    <a:pt x="3355" y="10107"/>
                    <a:pt x="3272" y="10001"/>
                  </a:cubicBezTo>
                  <a:cubicBezTo>
                    <a:pt x="2942" y="9576"/>
                    <a:pt x="2619" y="9171"/>
                    <a:pt x="2369" y="8747"/>
                  </a:cubicBezTo>
                  <a:lnTo>
                    <a:pt x="1978" y="8143"/>
                  </a:lnTo>
                  <a:cubicBezTo>
                    <a:pt x="1849" y="7946"/>
                    <a:pt x="1757" y="7736"/>
                    <a:pt x="1650" y="7545"/>
                  </a:cubicBezTo>
                  <a:cubicBezTo>
                    <a:pt x="1213" y="6778"/>
                    <a:pt x="931" y="6059"/>
                    <a:pt x="679" y="5475"/>
                  </a:cubicBezTo>
                  <a:cubicBezTo>
                    <a:pt x="439" y="4886"/>
                    <a:pt x="296" y="4405"/>
                    <a:pt x="175" y="4084"/>
                  </a:cubicBezTo>
                  <a:lnTo>
                    <a:pt x="0" y="3589"/>
                  </a:lnTo>
                  <a:lnTo>
                    <a:pt x="131" y="4098"/>
                  </a:lnTo>
                  <a:cubicBezTo>
                    <a:pt x="226" y="4426"/>
                    <a:pt x="316" y="4925"/>
                    <a:pt x="526" y="5530"/>
                  </a:cubicBezTo>
                  <a:cubicBezTo>
                    <a:pt x="739" y="6134"/>
                    <a:pt x="977" y="6878"/>
                    <a:pt x="1369" y="7687"/>
                  </a:cubicBezTo>
                  <a:cubicBezTo>
                    <a:pt x="1464" y="7890"/>
                    <a:pt x="1546" y="8107"/>
                    <a:pt x="1662" y="8316"/>
                  </a:cubicBezTo>
                  <a:cubicBezTo>
                    <a:pt x="1779" y="8524"/>
                    <a:pt x="1898" y="8739"/>
                    <a:pt x="2021" y="8960"/>
                  </a:cubicBezTo>
                  <a:cubicBezTo>
                    <a:pt x="2251" y="9412"/>
                    <a:pt x="2567" y="9840"/>
                    <a:pt x="2887" y="10297"/>
                  </a:cubicBezTo>
                  <a:cubicBezTo>
                    <a:pt x="2968" y="10410"/>
                    <a:pt x="3043" y="10528"/>
                    <a:pt x="3131" y="10640"/>
                  </a:cubicBezTo>
                  <a:lnTo>
                    <a:pt x="3410" y="10968"/>
                  </a:lnTo>
                  <a:lnTo>
                    <a:pt x="3988" y="11641"/>
                  </a:lnTo>
                  <a:cubicBezTo>
                    <a:pt x="4428" y="12052"/>
                    <a:pt x="4857" y="12511"/>
                    <a:pt x="5380" y="12886"/>
                  </a:cubicBezTo>
                  <a:cubicBezTo>
                    <a:pt x="6389" y="13677"/>
                    <a:pt x="7579" y="14378"/>
                    <a:pt x="8911" y="14833"/>
                  </a:cubicBezTo>
                  <a:cubicBezTo>
                    <a:pt x="10274" y="15313"/>
                    <a:pt x="11698" y="15594"/>
                    <a:pt x="13141" y="15667"/>
                  </a:cubicBezTo>
                  <a:cubicBezTo>
                    <a:pt x="13463" y="15685"/>
                    <a:pt x="13787" y="15693"/>
                    <a:pt x="14111" y="15693"/>
                  </a:cubicBezTo>
                  <a:cubicBezTo>
                    <a:pt x="15264" y="15693"/>
                    <a:pt x="16426" y="15585"/>
                    <a:pt x="17568" y="15387"/>
                  </a:cubicBezTo>
                  <a:cubicBezTo>
                    <a:pt x="20497" y="14859"/>
                    <a:pt x="23299" y="13752"/>
                    <a:pt x="25659" y="12275"/>
                  </a:cubicBezTo>
                  <a:cubicBezTo>
                    <a:pt x="26838" y="11536"/>
                    <a:pt x="27913" y="10706"/>
                    <a:pt x="28793" y="9756"/>
                  </a:cubicBezTo>
                  <a:cubicBezTo>
                    <a:pt x="29003" y="9507"/>
                    <a:pt x="29246" y="9268"/>
                    <a:pt x="29412" y="9021"/>
                  </a:cubicBezTo>
                  <a:lnTo>
                    <a:pt x="29680" y="8655"/>
                  </a:lnTo>
                  <a:cubicBezTo>
                    <a:pt x="29781" y="8508"/>
                    <a:pt x="29841" y="8385"/>
                    <a:pt x="29923" y="8252"/>
                  </a:cubicBezTo>
                  <a:cubicBezTo>
                    <a:pt x="30068" y="7985"/>
                    <a:pt x="30238" y="7739"/>
                    <a:pt x="30353" y="7470"/>
                  </a:cubicBezTo>
                  <a:lnTo>
                    <a:pt x="30697" y="6677"/>
                  </a:lnTo>
                  <a:cubicBezTo>
                    <a:pt x="31082" y="5611"/>
                    <a:pt x="31166" y="4543"/>
                    <a:pt x="31011" y="3641"/>
                  </a:cubicBezTo>
                  <a:cubicBezTo>
                    <a:pt x="30862" y="2735"/>
                    <a:pt x="30508" y="2009"/>
                    <a:pt x="30157" y="1470"/>
                  </a:cubicBezTo>
                  <a:cubicBezTo>
                    <a:pt x="29884" y="1052"/>
                    <a:pt x="29561" y="670"/>
                    <a:pt x="29191" y="334"/>
                  </a:cubicBezTo>
                  <a:cubicBezTo>
                    <a:pt x="28935" y="105"/>
                    <a:pt x="28785" y="0"/>
                    <a:pt x="28785" y="0"/>
                  </a:cubicBezTo>
                  <a:close/>
                </a:path>
              </a:pathLst>
            </a:custGeom>
            <a:solidFill>
              <a:srgbClr val="562F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7" name="Google Shape;1687;p55"/>
            <p:cNvSpPr/>
            <p:nvPr/>
          </p:nvSpPr>
          <p:spPr>
            <a:xfrm>
              <a:off x="4228075" y="2880200"/>
              <a:ext cx="231450" cy="212100"/>
            </a:xfrm>
            <a:custGeom>
              <a:avLst/>
              <a:gdLst/>
              <a:ahLst/>
              <a:cxnLst/>
              <a:rect l="l" t="t" r="r" b="b"/>
              <a:pathLst>
                <a:path w="9258" h="8484" extrusionOk="0">
                  <a:moveTo>
                    <a:pt x="3604" y="0"/>
                  </a:moveTo>
                  <a:cubicBezTo>
                    <a:pt x="2895" y="0"/>
                    <a:pt x="2147" y="530"/>
                    <a:pt x="1471" y="2066"/>
                  </a:cubicBezTo>
                  <a:cubicBezTo>
                    <a:pt x="1" y="5406"/>
                    <a:pt x="2568" y="8483"/>
                    <a:pt x="5034" y="8483"/>
                  </a:cubicBezTo>
                  <a:cubicBezTo>
                    <a:pt x="6227" y="8483"/>
                    <a:pt x="7396" y="7762"/>
                    <a:pt x="8073" y="6002"/>
                  </a:cubicBezTo>
                  <a:cubicBezTo>
                    <a:pt x="9258" y="2918"/>
                    <a:pt x="8599" y="2257"/>
                    <a:pt x="7817" y="2257"/>
                  </a:cubicBezTo>
                  <a:cubicBezTo>
                    <a:pt x="7230" y="2257"/>
                    <a:pt x="6573" y="2629"/>
                    <a:pt x="6573" y="2629"/>
                  </a:cubicBezTo>
                  <a:cubicBezTo>
                    <a:pt x="6573" y="2629"/>
                    <a:pt x="5183" y="0"/>
                    <a:pt x="3604" y="0"/>
                  </a:cubicBezTo>
                  <a:close/>
                </a:path>
              </a:pathLst>
            </a:custGeom>
            <a:solidFill>
              <a:srgbClr val="9654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8" name="Google Shape;1688;p55"/>
            <p:cNvSpPr/>
            <p:nvPr/>
          </p:nvSpPr>
          <p:spPr>
            <a:xfrm>
              <a:off x="4288025" y="2927475"/>
              <a:ext cx="88950" cy="120350"/>
            </a:xfrm>
            <a:custGeom>
              <a:avLst/>
              <a:gdLst/>
              <a:ahLst/>
              <a:cxnLst/>
              <a:rect l="l" t="t" r="r" b="b"/>
              <a:pathLst>
                <a:path w="3558" h="4814" extrusionOk="0">
                  <a:moveTo>
                    <a:pt x="1442" y="3"/>
                  </a:moveTo>
                  <a:cubicBezTo>
                    <a:pt x="1431" y="3"/>
                    <a:pt x="1421" y="3"/>
                    <a:pt x="1409" y="4"/>
                  </a:cubicBezTo>
                  <a:cubicBezTo>
                    <a:pt x="1265" y="10"/>
                    <a:pt x="1144" y="1"/>
                    <a:pt x="929" y="57"/>
                  </a:cubicBezTo>
                  <a:cubicBezTo>
                    <a:pt x="834" y="74"/>
                    <a:pt x="742" y="106"/>
                    <a:pt x="658" y="154"/>
                  </a:cubicBezTo>
                  <a:cubicBezTo>
                    <a:pt x="574" y="197"/>
                    <a:pt x="488" y="235"/>
                    <a:pt x="416" y="307"/>
                  </a:cubicBezTo>
                  <a:cubicBezTo>
                    <a:pt x="267" y="424"/>
                    <a:pt x="155" y="582"/>
                    <a:pt x="94" y="761"/>
                  </a:cubicBezTo>
                  <a:cubicBezTo>
                    <a:pt x="60" y="841"/>
                    <a:pt x="37" y="925"/>
                    <a:pt x="26" y="1011"/>
                  </a:cubicBezTo>
                  <a:cubicBezTo>
                    <a:pt x="10" y="1091"/>
                    <a:pt x="2" y="1172"/>
                    <a:pt x="3" y="1253"/>
                  </a:cubicBezTo>
                  <a:cubicBezTo>
                    <a:pt x="0" y="1408"/>
                    <a:pt x="17" y="1563"/>
                    <a:pt x="51" y="1713"/>
                  </a:cubicBezTo>
                  <a:cubicBezTo>
                    <a:pt x="75" y="1862"/>
                    <a:pt x="125" y="2003"/>
                    <a:pt x="174" y="2141"/>
                  </a:cubicBezTo>
                  <a:cubicBezTo>
                    <a:pt x="226" y="2279"/>
                    <a:pt x="287" y="2411"/>
                    <a:pt x="359" y="2536"/>
                  </a:cubicBezTo>
                  <a:cubicBezTo>
                    <a:pt x="336" y="2257"/>
                    <a:pt x="336" y="1975"/>
                    <a:pt x="359" y="1695"/>
                  </a:cubicBezTo>
                  <a:cubicBezTo>
                    <a:pt x="368" y="1564"/>
                    <a:pt x="391" y="1434"/>
                    <a:pt x="430" y="1308"/>
                  </a:cubicBezTo>
                  <a:cubicBezTo>
                    <a:pt x="440" y="1248"/>
                    <a:pt x="460" y="1190"/>
                    <a:pt x="486" y="1137"/>
                  </a:cubicBezTo>
                  <a:cubicBezTo>
                    <a:pt x="505" y="1083"/>
                    <a:pt x="531" y="1034"/>
                    <a:pt x="566" y="989"/>
                  </a:cubicBezTo>
                  <a:cubicBezTo>
                    <a:pt x="591" y="945"/>
                    <a:pt x="624" y="908"/>
                    <a:pt x="664" y="877"/>
                  </a:cubicBezTo>
                  <a:cubicBezTo>
                    <a:pt x="693" y="838"/>
                    <a:pt x="736" y="821"/>
                    <a:pt x="775" y="796"/>
                  </a:cubicBezTo>
                  <a:cubicBezTo>
                    <a:pt x="807" y="767"/>
                    <a:pt x="859" y="761"/>
                    <a:pt x="902" y="747"/>
                  </a:cubicBezTo>
                  <a:cubicBezTo>
                    <a:pt x="938" y="733"/>
                    <a:pt x="976" y="726"/>
                    <a:pt x="1014" y="726"/>
                  </a:cubicBezTo>
                  <a:cubicBezTo>
                    <a:pt x="1022" y="726"/>
                    <a:pt x="1029" y="727"/>
                    <a:pt x="1037" y="727"/>
                  </a:cubicBezTo>
                  <a:cubicBezTo>
                    <a:pt x="1055" y="722"/>
                    <a:pt x="1082" y="720"/>
                    <a:pt x="1115" y="720"/>
                  </a:cubicBezTo>
                  <a:cubicBezTo>
                    <a:pt x="1193" y="720"/>
                    <a:pt x="1303" y="731"/>
                    <a:pt x="1400" y="736"/>
                  </a:cubicBezTo>
                  <a:cubicBezTo>
                    <a:pt x="1468" y="753"/>
                    <a:pt x="1609" y="782"/>
                    <a:pt x="1701" y="818"/>
                  </a:cubicBezTo>
                  <a:cubicBezTo>
                    <a:pt x="1796" y="865"/>
                    <a:pt x="1894" y="904"/>
                    <a:pt x="1972" y="973"/>
                  </a:cubicBezTo>
                  <a:cubicBezTo>
                    <a:pt x="2062" y="1023"/>
                    <a:pt x="2128" y="1114"/>
                    <a:pt x="2205" y="1186"/>
                  </a:cubicBezTo>
                  <a:cubicBezTo>
                    <a:pt x="2266" y="1278"/>
                    <a:pt x="2340" y="1359"/>
                    <a:pt x="2389" y="1468"/>
                  </a:cubicBezTo>
                  <a:cubicBezTo>
                    <a:pt x="2449" y="1564"/>
                    <a:pt x="2489" y="1681"/>
                    <a:pt x="2539" y="1790"/>
                  </a:cubicBezTo>
                  <a:cubicBezTo>
                    <a:pt x="2624" y="2030"/>
                    <a:pt x="2686" y="2276"/>
                    <a:pt x="2729" y="2526"/>
                  </a:cubicBezTo>
                  <a:cubicBezTo>
                    <a:pt x="2752" y="2654"/>
                    <a:pt x="2772" y="2783"/>
                    <a:pt x="2786" y="2915"/>
                  </a:cubicBezTo>
                  <a:cubicBezTo>
                    <a:pt x="2792" y="2973"/>
                    <a:pt x="2797" y="3034"/>
                    <a:pt x="2801" y="3094"/>
                  </a:cubicBezTo>
                  <a:lnTo>
                    <a:pt x="2801" y="3094"/>
                  </a:lnTo>
                  <a:cubicBezTo>
                    <a:pt x="2644" y="3176"/>
                    <a:pt x="2493" y="3267"/>
                    <a:pt x="2348" y="3367"/>
                  </a:cubicBezTo>
                  <a:cubicBezTo>
                    <a:pt x="2236" y="3452"/>
                    <a:pt x="2118" y="3537"/>
                    <a:pt x="2013" y="3682"/>
                  </a:cubicBezTo>
                  <a:cubicBezTo>
                    <a:pt x="1952" y="3761"/>
                    <a:pt x="1909" y="3852"/>
                    <a:pt x="1886" y="3950"/>
                  </a:cubicBezTo>
                  <a:cubicBezTo>
                    <a:pt x="1863" y="4062"/>
                    <a:pt x="1875" y="4198"/>
                    <a:pt x="1931" y="4292"/>
                  </a:cubicBezTo>
                  <a:cubicBezTo>
                    <a:pt x="2036" y="4483"/>
                    <a:pt x="2179" y="4551"/>
                    <a:pt x="2305" y="4614"/>
                  </a:cubicBezTo>
                  <a:cubicBezTo>
                    <a:pt x="2427" y="4667"/>
                    <a:pt x="2556" y="4709"/>
                    <a:pt x="2686" y="4738"/>
                  </a:cubicBezTo>
                  <a:cubicBezTo>
                    <a:pt x="2921" y="4789"/>
                    <a:pt x="3160" y="4813"/>
                    <a:pt x="3400" y="4813"/>
                  </a:cubicBezTo>
                  <a:cubicBezTo>
                    <a:pt x="3414" y="4813"/>
                    <a:pt x="3428" y="4813"/>
                    <a:pt x="3442" y="4813"/>
                  </a:cubicBezTo>
                  <a:cubicBezTo>
                    <a:pt x="3218" y="4715"/>
                    <a:pt x="2999" y="4605"/>
                    <a:pt x="2786" y="4482"/>
                  </a:cubicBezTo>
                  <a:cubicBezTo>
                    <a:pt x="2686" y="4428"/>
                    <a:pt x="2593" y="4362"/>
                    <a:pt x="2506" y="4290"/>
                  </a:cubicBezTo>
                  <a:cubicBezTo>
                    <a:pt x="2427" y="4223"/>
                    <a:pt x="2358" y="4138"/>
                    <a:pt x="2364" y="4103"/>
                  </a:cubicBezTo>
                  <a:cubicBezTo>
                    <a:pt x="2361" y="4086"/>
                    <a:pt x="2378" y="4092"/>
                    <a:pt x="2381" y="4086"/>
                  </a:cubicBezTo>
                  <a:cubicBezTo>
                    <a:pt x="2394" y="4080"/>
                    <a:pt x="2406" y="4063"/>
                    <a:pt x="2437" y="4040"/>
                  </a:cubicBezTo>
                  <a:cubicBezTo>
                    <a:pt x="2510" y="3984"/>
                    <a:pt x="2590" y="3936"/>
                    <a:pt x="2674" y="3896"/>
                  </a:cubicBezTo>
                  <a:cubicBezTo>
                    <a:pt x="2864" y="3803"/>
                    <a:pt x="3088" y="3735"/>
                    <a:pt x="3306" y="3660"/>
                  </a:cubicBezTo>
                  <a:lnTo>
                    <a:pt x="3519" y="3587"/>
                  </a:lnTo>
                  <a:lnTo>
                    <a:pt x="3540" y="3340"/>
                  </a:lnTo>
                  <a:cubicBezTo>
                    <a:pt x="3554" y="3171"/>
                    <a:pt x="3557" y="3028"/>
                    <a:pt x="3557" y="2874"/>
                  </a:cubicBezTo>
                  <a:cubicBezTo>
                    <a:pt x="3554" y="2722"/>
                    <a:pt x="3548" y="2570"/>
                    <a:pt x="3533" y="2417"/>
                  </a:cubicBezTo>
                  <a:cubicBezTo>
                    <a:pt x="3499" y="2107"/>
                    <a:pt x="3432" y="1800"/>
                    <a:pt x="3332" y="1503"/>
                  </a:cubicBezTo>
                  <a:cubicBezTo>
                    <a:pt x="3269" y="1353"/>
                    <a:pt x="3217" y="1201"/>
                    <a:pt x="3126" y="1057"/>
                  </a:cubicBezTo>
                  <a:cubicBezTo>
                    <a:pt x="3051" y="910"/>
                    <a:pt x="2941" y="773"/>
                    <a:pt x="2835" y="638"/>
                  </a:cubicBezTo>
                  <a:cubicBezTo>
                    <a:pt x="2706" y="517"/>
                    <a:pt x="2587" y="385"/>
                    <a:pt x="2427" y="298"/>
                  </a:cubicBezTo>
                  <a:cubicBezTo>
                    <a:pt x="2280" y="191"/>
                    <a:pt x="2107" y="138"/>
                    <a:pt x="1940" y="80"/>
                  </a:cubicBezTo>
                  <a:cubicBezTo>
                    <a:pt x="1859" y="50"/>
                    <a:pt x="1770" y="47"/>
                    <a:pt x="1685" y="31"/>
                  </a:cubicBezTo>
                  <a:cubicBezTo>
                    <a:pt x="1599" y="23"/>
                    <a:pt x="1546" y="3"/>
                    <a:pt x="1442" y="3"/>
                  </a:cubicBezTo>
                  <a:close/>
                </a:path>
              </a:pathLst>
            </a:custGeom>
            <a:solidFill>
              <a:srgbClr val="562F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9" name="Google Shape;1689;p55"/>
            <p:cNvSpPr/>
            <p:nvPr/>
          </p:nvSpPr>
          <p:spPr>
            <a:xfrm>
              <a:off x="4176375" y="2400575"/>
              <a:ext cx="851875" cy="555825"/>
            </a:xfrm>
            <a:custGeom>
              <a:avLst/>
              <a:gdLst/>
              <a:ahLst/>
              <a:cxnLst/>
              <a:rect l="l" t="t" r="r" b="b"/>
              <a:pathLst>
                <a:path w="34075" h="22233" extrusionOk="0">
                  <a:moveTo>
                    <a:pt x="21277" y="1"/>
                  </a:moveTo>
                  <a:cubicBezTo>
                    <a:pt x="19540" y="1"/>
                    <a:pt x="17579" y="196"/>
                    <a:pt x="15367" y="651"/>
                  </a:cubicBezTo>
                  <a:cubicBezTo>
                    <a:pt x="0" y="3807"/>
                    <a:pt x="4453" y="19783"/>
                    <a:pt x="4453" y="19783"/>
                  </a:cubicBezTo>
                  <a:cubicBezTo>
                    <a:pt x="4453" y="19783"/>
                    <a:pt x="5113" y="19484"/>
                    <a:pt x="5903" y="19484"/>
                  </a:cubicBezTo>
                  <a:cubicBezTo>
                    <a:pt x="6704" y="19484"/>
                    <a:pt x="7639" y="19791"/>
                    <a:pt x="8152" y="21031"/>
                  </a:cubicBezTo>
                  <a:cubicBezTo>
                    <a:pt x="8477" y="21815"/>
                    <a:pt x="9095" y="22232"/>
                    <a:pt x="9651" y="22232"/>
                  </a:cubicBezTo>
                  <a:cubicBezTo>
                    <a:pt x="10841" y="22232"/>
                    <a:pt x="11745" y="20323"/>
                    <a:pt x="8889" y="16000"/>
                  </a:cubicBezTo>
                  <a:cubicBezTo>
                    <a:pt x="8889" y="16000"/>
                    <a:pt x="14223" y="14476"/>
                    <a:pt x="12472" y="6984"/>
                  </a:cubicBezTo>
                  <a:cubicBezTo>
                    <a:pt x="12472" y="6984"/>
                    <a:pt x="17576" y="3952"/>
                    <a:pt x="23915" y="3952"/>
                  </a:cubicBezTo>
                  <a:cubicBezTo>
                    <a:pt x="27151" y="3952"/>
                    <a:pt x="30709" y="4743"/>
                    <a:pt x="34074" y="7131"/>
                  </a:cubicBezTo>
                  <a:cubicBezTo>
                    <a:pt x="34074" y="7131"/>
                    <a:pt x="31775" y="1"/>
                    <a:pt x="21277" y="1"/>
                  </a:cubicBezTo>
                  <a:close/>
                </a:path>
              </a:pathLst>
            </a:custGeom>
            <a:solidFill>
              <a:srgbClr val="2310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55"/>
            <p:cNvSpPr/>
            <p:nvPr/>
          </p:nvSpPr>
          <p:spPr>
            <a:xfrm>
              <a:off x="4793625" y="2950150"/>
              <a:ext cx="87825" cy="61450"/>
            </a:xfrm>
            <a:custGeom>
              <a:avLst/>
              <a:gdLst/>
              <a:ahLst/>
              <a:cxnLst/>
              <a:rect l="l" t="t" r="r" b="b"/>
              <a:pathLst>
                <a:path w="3513" h="2458" extrusionOk="0">
                  <a:moveTo>
                    <a:pt x="2453" y="1"/>
                  </a:moveTo>
                  <a:cubicBezTo>
                    <a:pt x="2380" y="1"/>
                    <a:pt x="2311" y="6"/>
                    <a:pt x="2245" y="13"/>
                  </a:cubicBezTo>
                  <a:cubicBezTo>
                    <a:pt x="1828" y="72"/>
                    <a:pt x="1507" y="242"/>
                    <a:pt x="1223" y="414"/>
                  </a:cubicBezTo>
                  <a:cubicBezTo>
                    <a:pt x="972" y="571"/>
                    <a:pt x="741" y="759"/>
                    <a:pt x="534" y="970"/>
                  </a:cubicBezTo>
                  <a:cubicBezTo>
                    <a:pt x="166" y="1332"/>
                    <a:pt x="0" y="1651"/>
                    <a:pt x="0" y="1651"/>
                  </a:cubicBezTo>
                  <a:cubicBezTo>
                    <a:pt x="0" y="1651"/>
                    <a:pt x="343" y="1554"/>
                    <a:pt x="797" y="1375"/>
                  </a:cubicBezTo>
                  <a:lnTo>
                    <a:pt x="1559" y="1082"/>
                  </a:lnTo>
                  <a:cubicBezTo>
                    <a:pt x="1828" y="984"/>
                    <a:pt x="2117" y="878"/>
                    <a:pt x="2353" y="852"/>
                  </a:cubicBezTo>
                  <a:cubicBezTo>
                    <a:pt x="2394" y="845"/>
                    <a:pt x="2436" y="841"/>
                    <a:pt x="2478" y="841"/>
                  </a:cubicBezTo>
                  <a:cubicBezTo>
                    <a:pt x="2523" y="841"/>
                    <a:pt x="2569" y="845"/>
                    <a:pt x="2614" y="855"/>
                  </a:cubicBezTo>
                  <a:cubicBezTo>
                    <a:pt x="2660" y="867"/>
                    <a:pt x="2698" y="883"/>
                    <a:pt x="2747" y="965"/>
                  </a:cubicBezTo>
                  <a:cubicBezTo>
                    <a:pt x="2798" y="1036"/>
                    <a:pt x="2833" y="1154"/>
                    <a:pt x="2865" y="1269"/>
                  </a:cubicBezTo>
                  <a:cubicBezTo>
                    <a:pt x="2887" y="1389"/>
                    <a:pt x="2916" y="1508"/>
                    <a:pt x="2927" y="1628"/>
                  </a:cubicBezTo>
                  <a:cubicBezTo>
                    <a:pt x="2954" y="1872"/>
                    <a:pt x="2977" y="2077"/>
                    <a:pt x="2993" y="2220"/>
                  </a:cubicBezTo>
                  <a:cubicBezTo>
                    <a:pt x="3010" y="2368"/>
                    <a:pt x="3026" y="2457"/>
                    <a:pt x="3026" y="2457"/>
                  </a:cubicBezTo>
                  <a:cubicBezTo>
                    <a:pt x="3026" y="2457"/>
                    <a:pt x="3079" y="2385"/>
                    <a:pt x="3157" y="2253"/>
                  </a:cubicBezTo>
                  <a:cubicBezTo>
                    <a:pt x="3267" y="2071"/>
                    <a:pt x="3351" y="1876"/>
                    <a:pt x="3411" y="1671"/>
                  </a:cubicBezTo>
                  <a:cubicBezTo>
                    <a:pt x="3456" y="1530"/>
                    <a:pt x="3486" y="1384"/>
                    <a:pt x="3500" y="1235"/>
                  </a:cubicBezTo>
                  <a:cubicBezTo>
                    <a:pt x="3508" y="1070"/>
                    <a:pt x="3512" y="886"/>
                    <a:pt x="3439" y="674"/>
                  </a:cubicBezTo>
                  <a:cubicBezTo>
                    <a:pt x="3382" y="469"/>
                    <a:pt x="3203" y="217"/>
                    <a:pt x="2947" y="105"/>
                  </a:cubicBezTo>
                  <a:cubicBezTo>
                    <a:pt x="2776" y="25"/>
                    <a:pt x="2608" y="1"/>
                    <a:pt x="2453" y="1"/>
                  </a:cubicBezTo>
                  <a:close/>
                </a:path>
              </a:pathLst>
            </a:custGeom>
            <a:solidFill>
              <a:srgbClr val="562F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1" name="Google Shape;1691;p55"/>
            <p:cNvSpPr/>
            <p:nvPr/>
          </p:nvSpPr>
          <p:spPr>
            <a:xfrm>
              <a:off x="4678900" y="3047800"/>
              <a:ext cx="237775" cy="63900"/>
            </a:xfrm>
            <a:custGeom>
              <a:avLst/>
              <a:gdLst/>
              <a:ahLst/>
              <a:cxnLst/>
              <a:rect l="l" t="t" r="r" b="b"/>
              <a:pathLst>
                <a:path w="9511" h="2556" extrusionOk="0">
                  <a:moveTo>
                    <a:pt x="0" y="0"/>
                  </a:moveTo>
                  <a:cubicBezTo>
                    <a:pt x="0" y="0"/>
                    <a:pt x="102" y="126"/>
                    <a:pt x="295" y="336"/>
                  </a:cubicBezTo>
                  <a:cubicBezTo>
                    <a:pt x="391" y="442"/>
                    <a:pt x="509" y="570"/>
                    <a:pt x="652" y="711"/>
                  </a:cubicBezTo>
                  <a:cubicBezTo>
                    <a:pt x="785" y="865"/>
                    <a:pt x="971" y="994"/>
                    <a:pt x="1167" y="1145"/>
                  </a:cubicBezTo>
                  <a:cubicBezTo>
                    <a:pt x="1368" y="1288"/>
                    <a:pt x="1569" y="1478"/>
                    <a:pt x="1828" y="1601"/>
                  </a:cubicBezTo>
                  <a:cubicBezTo>
                    <a:pt x="2081" y="1734"/>
                    <a:pt x="2337" y="1903"/>
                    <a:pt x="2631" y="2015"/>
                  </a:cubicBezTo>
                  <a:cubicBezTo>
                    <a:pt x="2929" y="2114"/>
                    <a:pt x="3226" y="2263"/>
                    <a:pt x="3551" y="2330"/>
                  </a:cubicBezTo>
                  <a:cubicBezTo>
                    <a:pt x="3876" y="2399"/>
                    <a:pt x="4203" y="2494"/>
                    <a:pt x="4541" y="2511"/>
                  </a:cubicBezTo>
                  <a:lnTo>
                    <a:pt x="5046" y="2554"/>
                  </a:lnTo>
                  <a:cubicBezTo>
                    <a:pt x="5072" y="2555"/>
                    <a:pt x="5098" y="2555"/>
                    <a:pt x="5124" y="2555"/>
                  </a:cubicBezTo>
                  <a:cubicBezTo>
                    <a:pt x="5266" y="2555"/>
                    <a:pt x="5408" y="2546"/>
                    <a:pt x="5547" y="2545"/>
                  </a:cubicBezTo>
                  <a:cubicBezTo>
                    <a:pt x="5557" y="2545"/>
                    <a:pt x="5568" y="2545"/>
                    <a:pt x="5578" y="2545"/>
                  </a:cubicBezTo>
                  <a:cubicBezTo>
                    <a:pt x="5898" y="2545"/>
                    <a:pt x="6210" y="2476"/>
                    <a:pt x="6512" y="2439"/>
                  </a:cubicBezTo>
                  <a:cubicBezTo>
                    <a:pt x="6807" y="2384"/>
                    <a:pt x="7099" y="2309"/>
                    <a:pt x="7385" y="2215"/>
                  </a:cubicBezTo>
                  <a:cubicBezTo>
                    <a:pt x="7642" y="2137"/>
                    <a:pt x="7890" y="2039"/>
                    <a:pt x="8132" y="1924"/>
                  </a:cubicBezTo>
                  <a:cubicBezTo>
                    <a:pt x="8362" y="1831"/>
                    <a:pt x="8557" y="1708"/>
                    <a:pt x="8732" y="1613"/>
                  </a:cubicBezTo>
                  <a:cubicBezTo>
                    <a:pt x="8903" y="1507"/>
                    <a:pt x="9049" y="1412"/>
                    <a:pt x="9164" y="1325"/>
                  </a:cubicBezTo>
                  <a:cubicBezTo>
                    <a:pt x="9395" y="1156"/>
                    <a:pt x="9510" y="1038"/>
                    <a:pt x="9510" y="1038"/>
                  </a:cubicBezTo>
                  <a:lnTo>
                    <a:pt x="9510" y="1038"/>
                  </a:lnTo>
                  <a:cubicBezTo>
                    <a:pt x="9510" y="1038"/>
                    <a:pt x="9355" y="1095"/>
                    <a:pt x="9087" y="1176"/>
                  </a:cubicBezTo>
                  <a:cubicBezTo>
                    <a:pt x="8819" y="1259"/>
                    <a:pt x="8437" y="1368"/>
                    <a:pt x="7977" y="1466"/>
                  </a:cubicBezTo>
                  <a:cubicBezTo>
                    <a:pt x="7749" y="1521"/>
                    <a:pt x="7499" y="1559"/>
                    <a:pt x="7237" y="1605"/>
                  </a:cubicBezTo>
                  <a:cubicBezTo>
                    <a:pt x="6975" y="1650"/>
                    <a:pt x="6696" y="1668"/>
                    <a:pt x="6412" y="1702"/>
                  </a:cubicBezTo>
                  <a:cubicBezTo>
                    <a:pt x="6189" y="1711"/>
                    <a:pt x="5962" y="1730"/>
                    <a:pt x="5731" y="1730"/>
                  </a:cubicBezTo>
                  <a:cubicBezTo>
                    <a:pt x="5665" y="1730"/>
                    <a:pt x="5599" y="1729"/>
                    <a:pt x="5532" y="1725"/>
                  </a:cubicBezTo>
                  <a:lnTo>
                    <a:pt x="5081" y="1717"/>
                  </a:lnTo>
                  <a:lnTo>
                    <a:pt x="4630" y="1671"/>
                  </a:lnTo>
                  <a:cubicBezTo>
                    <a:pt x="4327" y="1662"/>
                    <a:pt x="4036" y="1575"/>
                    <a:pt x="3740" y="1533"/>
                  </a:cubicBezTo>
                  <a:cubicBezTo>
                    <a:pt x="3447" y="1480"/>
                    <a:pt x="3168" y="1384"/>
                    <a:pt x="2889" y="1315"/>
                  </a:cubicBezTo>
                  <a:cubicBezTo>
                    <a:pt x="2616" y="1234"/>
                    <a:pt x="2361" y="1121"/>
                    <a:pt x="2108" y="1036"/>
                  </a:cubicBezTo>
                  <a:cubicBezTo>
                    <a:pt x="1854" y="955"/>
                    <a:pt x="1639" y="822"/>
                    <a:pt x="1422" y="731"/>
                  </a:cubicBezTo>
                  <a:cubicBezTo>
                    <a:pt x="1213" y="626"/>
                    <a:pt x="1001" y="554"/>
                    <a:pt x="840" y="449"/>
                  </a:cubicBezTo>
                  <a:cubicBezTo>
                    <a:pt x="675" y="351"/>
                    <a:pt x="523" y="271"/>
                    <a:pt x="399" y="204"/>
                  </a:cubicBezTo>
                  <a:cubicBezTo>
                    <a:pt x="151" y="72"/>
                    <a:pt x="0" y="0"/>
                    <a:pt x="0" y="0"/>
                  </a:cubicBezTo>
                  <a:close/>
                </a:path>
              </a:pathLst>
            </a:custGeom>
            <a:solidFill>
              <a:srgbClr val="562F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55"/>
            <p:cNvSpPr/>
            <p:nvPr/>
          </p:nvSpPr>
          <p:spPr>
            <a:xfrm>
              <a:off x="4631400" y="2841575"/>
              <a:ext cx="41350" cy="93750"/>
            </a:xfrm>
            <a:custGeom>
              <a:avLst/>
              <a:gdLst/>
              <a:ahLst/>
              <a:cxnLst/>
              <a:rect l="l" t="t" r="r" b="b"/>
              <a:pathLst>
                <a:path w="1654" h="3750" extrusionOk="0">
                  <a:moveTo>
                    <a:pt x="737" y="0"/>
                  </a:moveTo>
                  <a:cubicBezTo>
                    <a:pt x="731" y="0"/>
                    <a:pt x="724" y="0"/>
                    <a:pt x="718" y="1"/>
                  </a:cubicBezTo>
                  <a:cubicBezTo>
                    <a:pt x="295" y="25"/>
                    <a:pt x="1" y="885"/>
                    <a:pt x="61" y="1920"/>
                  </a:cubicBezTo>
                  <a:cubicBezTo>
                    <a:pt x="119" y="2939"/>
                    <a:pt x="501" y="3750"/>
                    <a:pt x="916" y="3750"/>
                  </a:cubicBezTo>
                  <a:cubicBezTo>
                    <a:pt x="923" y="3750"/>
                    <a:pt x="929" y="3750"/>
                    <a:pt x="936" y="3749"/>
                  </a:cubicBezTo>
                  <a:cubicBezTo>
                    <a:pt x="1359" y="3725"/>
                    <a:pt x="1653" y="2865"/>
                    <a:pt x="1594" y="1830"/>
                  </a:cubicBezTo>
                  <a:cubicBezTo>
                    <a:pt x="1535" y="810"/>
                    <a:pt x="1153" y="0"/>
                    <a:pt x="737" y="0"/>
                  </a:cubicBezTo>
                  <a:close/>
                </a:path>
              </a:pathLst>
            </a:custGeom>
            <a:solidFill>
              <a:srgbClr val="2310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55"/>
            <p:cNvSpPr/>
            <p:nvPr/>
          </p:nvSpPr>
          <p:spPr>
            <a:xfrm>
              <a:off x="4914475" y="2825050"/>
              <a:ext cx="41375" cy="93775"/>
            </a:xfrm>
            <a:custGeom>
              <a:avLst/>
              <a:gdLst/>
              <a:ahLst/>
              <a:cxnLst/>
              <a:rect l="l" t="t" r="r" b="b"/>
              <a:pathLst>
                <a:path w="1655" h="3751" extrusionOk="0">
                  <a:moveTo>
                    <a:pt x="736" y="0"/>
                  </a:moveTo>
                  <a:cubicBezTo>
                    <a:pt x="730" y="0"/>
                    <a:pt x="724" y="1"/>
                    <a:pt x="718" y="1"/>
                  </a:cubicBezTo>
                  <a:cubicBezTo>
                    <a:pt x="294" y="25"/>
                    <a:pt x="0" y="884"/>
                    <a:pt x="60" y="1920"/>
                  </a:cubicBezTo>
                  <a:cubicBezTo>
                    <a:pt x="120" y="2939"/>
                    <a:pt x="502" y="3750"/>
                    <a:pt x="917" y="3750"/>
                  </a:cubicBezTo>
                  <a:cubicBezTo>
                    <a:pt x="924" y="3750"/>
                    <a:pt x="930" y="3750"/>
                    <a:pt x="937" y="3749"/>
                  </a:cubicBezTo>
                  <a:cubicBezTo>
                    <a:pt x="1360" y="3725"/>
                    <a:pt x="1654" y="2865"/>
                    <a:pt x="1593" y="1830"/>
                  </a:cubicBezTo>
                  <a:cubicBezTo>
                    <a:pt x="1534" y="810"/>
                    <a:pt x="1152" y="0"/>
                    <a:pt x="736" y="0"/>
                  </a:cubicBezTo>
                  <a:close/>
                </a:path>
              </a:pathLst>
            </a:custGeom>
            <a:solidFill>
              <a:srgbClr val="2310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94" name="Google Shape;1694;p55"/>
          <p:cNvSpPr/>
          <p:nvPr/>
        </p:nvSpPr>
        <p:spPr>
          <a:xfrm>
            <a:off x="7928550" y="4082638"/>
            <a:ext cx="390625" cy="390700"/>
          </a:xfrm>
          <a:custGeom>
            <a:avLst/>
            <a:gdLst/>
            <a:ahLst/>
            <a:cxnLst/>
            <a:rect l="l" t="t" r="r" b="b"/>
            <a:pathLst>
              <a:path w="15625" h="15628" extrusionOk="0">
                <a:moveTo>
                  <a:pt x="7813" y="0"/>
                </a:moveTo>
                <a:cubicBezTo>
                  <a:pt x="3498" y="0"/>
                  <a:pt x="1" y="3498"/>
                  <a:pt x="1" y="7814"/>
                </a:cubicBezTo>
                <a:cubicBezTo>
                  <a:pt x="1" y="9886"/>
                  <a:pt x="824" y="11873"/>
                  <a:pt x="2289" y="13339"/>
                </a:cubicBezTo>
                <a:cubicBezTo>
                  <a:pt x="3754" y="14804"/>
                  <a:pt x="5741" y="15627"/>
                  <a:pt x="7813" y="15627"/>
                </a:cubicBezTo>
                <a:cubicBezTo>
                  <a:pt x="9885" y="15627"/>
                  <a:pt x="11872" y="14804"/>
                  <a:pt x="13337" y="13339"/>
                </a:cubicBezTo>
                <a:cubicBezTo>
                  <a:pt x="14802" y="11873"/>
                  <a:pt x="15625" y="9886"/>
                  <a:pt x="15625" y="7814"/>
                </a:cubicBezTo>
                <a:cubicBezTo>
                  <a:pt x="15625" y="5742"/>
                  <a:pt x="14802" y="3755"/>
                  <a:pt x="13337" y="2288"/>
                </a:cubicBezTo>
                <a:cubicBezTo>
                  <a:pt x="11872" y="824"/>
                  <a:pt x="9885" y="0"/>
                  <a:pt x="78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 name="Subtitle 2">
            <a:extLst>
              <a:ext uri="{FF2B5EF4-FFF2-40B4-BE49-F238E27FC236}">
                <a16:creationId xmlns:a16="http://schemas.microsoft.com/office/drawing/2014/main" id="{94AC45EB-2801-C17C-E146-B39923B8CD53}"/>
              </a:ext>
            </a:extLst>
          </p:cNvPr>
          <p:cNvSpPr>
            <a:spLocks noGrp="1"/>
          </p:cNvSpPr>
          <p:nvPr>
            <p:ph type="subTitle" idx="3"/>
          </p:nvPr>
        </p:nvSpPr>
        <p:spPr>
          <a:xfrm>
            <a:off x="705025" y="6340191"/>
            <a:ext cx="3687300" cy="355800"/>
          </a:xfrm>
        </p:spPr>
        <p:txBody>
          <a:bodyPr/>
          <a:lstStyle/>
          <a:p>
            <a:endParaRPr lang="en-US" dirty="0"/>
          </a:p>
        </p:txBody>
      </p:sp>
      <p:pic>
        <p:nvPicPr>
          <p:cNvPr id="30" name="Graphic 29" descr="Arrow Down outline">
            <a:extLst>
              <a:ext uri="{FF2B5EF4-FFF2-40B4-BE49-F238E27FC236}">
                <a16:creationId xmlns:a16="http://schemas.microsoft.com/office/drawing/2014/main" id="{68B43262-E736-4F94-43B5-0FAFE94B7B2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6200000">
            <a:off x="3974240" y="1995573"/>
            <a:ext cx="914400" cy="914400"/>
          </a:xfrm>
          <a:prstGeom prst="rect">
            <a:avLst/>
          </a:prstGeom>
        </p:spPr>
      </p:pic>
      <p:sp>
        <p:nvSpPr>
          <p:cNvPr id="31" name="TextBox 30">
            <a:extLst>
              <a:ext uri="{FF2B5EF4-FFF2-40B4-BE49-F238E27FC236}">
                <a16:creationId xmlns:a16="http://schemas.microsoft.com/office/drawing/2014/main" id="{D0C74092-9131-B293-403C-92E045F2C3F7}"/>
              </a:ext>
            </a:extLst>
          </p:cNvPr>
          <p:cNvSpPr txBox="1"/>
          <p:nvPr/>
        </p:nvSpPr>
        <p:spPr>
          <a:xfrm>
            <a:off x="5527709" y="1483395"/>
            <a:ext cx="2791466" cy="2492990"/>
          </a:xfrm>
          <a:prstGeom prst="rect">
            <a:avLst/>
          </a:prstGeom>
          <a:noFill/>
        </p:spPr>
        <p:txBody>
          <a:bodyPr wrap="square" rtlCol="0">
            <a:spAutoFit/>
          </a:bodyPr>
          <a:lstStyle/>
          <a:p>
            <a:pPr algn="ctr"/>
            <a:r>
              <a:rPr lang="en-US" sz="1600" b="1" dirty="0">
                <a:solidFill>
                  <a:schemeClr val="tx2"/>
                </a:solidFill>
                <a:latin typeface="Montserrat" pitchFamily="2" charset="77"/>
              </a:rPr>
              <a:t>Capstone Idea</a:t>
            </a:r>
          </a:p>
          <a:p>
            <a:pPr marL="285750" indent="-285750" algn="ctr">
              <a:buFont typeface="Arial" panose="020B0604020202020204" pitchFamily="34" charset="0"/>
              <a:buChar char="•"/>
            </a:pPr>
            <a:r>
              <a:rPr lang="en-US" dirty="0">
                <a:latin typeface="Montserrat" pitchFamily="2" charset="77"/>
              </a:rPr>
              <a:t>Establish an intervention program in the NICU that answers parent’s questions and addresses concerns</a:t>
            </a:r>
          </a:p>
          <a:p>
            <a:pPr marL="285750" indent="-285750" algn="ctr">
              <a:buFont typeface="Arial" panose="020B0604020202020204" pitchFamily="34" charset="0"/>
              <a:buChar char="•"/>
            </a:pPr>
            <a:r>
              <a:rPr lang="en-US" dirty="0">
                <a:latin typeface="Montserrat" pitchFamily="2" charset="77"/>
              </a:rPr>
              <a:t>Pre-post survey asking parents about their stress level before and after experiencing the parental education group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78"/>
        <p:cNvGrpSpPr/>
        <p:nvPr/>
      </p:nvGrpSpPr>
      <p:grpSpPr>
        <a:xfrm>
          <a:off x="0" y="0"/>
          <a:ext cx="0" cy="0"/>
          <a:chOff x="0" y="0"/>
          <a:chExt cx="0" cy="0"/>
        </a:xfrm>
      </p:grpSpPr>
      <p:sp>
        <p:nvSpPr>
          <p:cNvPr id="1079" name="Google Shape;1079;p4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4000" dirty="0">
                <a:solidFill>
                  <a:schemeClr val="bg2"/>
                </a:solidFill>
              </a:rPr>
              <a:t>Capstone Goal / Plan</a:t>
            </a:r>
            <a:endParaRPr sz="4000" dirty="0">
              <a:solidFill>
                <a:schemeClr val="bg2"/>
              </a:solidFill>
            </a:endParaRPr>
          </a:p>
        </p:txBody>
      </p:sp>
      <p:sp>
        <p:nvSpPr>
          <p:cNvPr id="1080" name="Google Shape;1080;p46"/>
          <p:cNvSpPr txBox="1">
            <a:spLocks noGrp="1"/>
          </p:cNvSpPr>
          <p:nvPr>
            <p:ph type="subTitle" idx="1"/>
          </p:nvPr>
        </p:nvSpPr>
        <p:spPr>
          <a:xfrm>
            <a:off x="1462663" y="2442880"/>
            <a:ext cx="2817900" cy="315583"/>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dirty="0"/>
              <a:t>Goal:</a:t>
            </a:r>
            <a:endParaRPr dirty="0"/>
          </a:p>
        </p:txBody>
      </p:sp>
      <p:sp>
        <p:nvSpPr>
          <p:cNvPr id="1081" name="Google Shape;1081;p46"/>
          <p:cNvSpPr txBox="1">
            <a:spLocks noGrp="1"/>
          </p:cNvSpPr>
          <p:nvPr>
            <p:ph type="subTitle" idx="2"/>
          </p:nvPr>
        </p:nvSpPr>
        <p:spPr>
          <a:xfrm>
            <a:off x="5267691" y="2298104"/>
            <a:ext cx="2350863" cy="460359"/>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dirty="0"/>
              <a:t>Next Steps:</a:t>
            </a:r>
            <a:endParaRPr dirty="0"/>
          </a:p>
        </p:txBody>
      </p:sp>
      <p:sp>
        <p:nvSpPr>
          <p:cNvPr id="1082" name="Google Shape;1082;p46"/>
          <p:cNvSpPr txBox="1">
            <a:spLocks noGrp="1"/>
          </p:cNvSpPr>
          <p:nvPr>
            <p:ph type="subTitle" idx="3"/>
          </p:nvPr>
        </p:nvSpPr>
        <p:spPr>
          <a:xfrm>
            <a:off x="1473110" y="2691774"/>
            <a:ext cx="2817900" cy="713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t>Obtain a desired capstone placement that allows me to establish a parental educational program by 2025. </a:t>
            </a:r>
            <a:endParaRPr dirty="0"/>
          </a:p>
        </p:txBody>
      </p:sp>
      <p:sp>
        <p:nvSpPr>
          <p:cNvPr id="1083" name="Google Shape;1083;p46"/>
          <p:cNvSpPr txBox="1">
            <a:spLocks noGrp="1"/>
          </p:cNvSpPr>
          <p:nvPr>
            <p:ph type="subTitle" idx="4"/>
          </p:nvPr>
        </p:nvSpPr>
        <p:spPr>
          <a:xfrm>
            <a:off x="4969476" y="2691774"/>
            <a:ext cx="2817900" cy="713400"/>
          </a:xfrm>
          <a:prstGeom prst="rect">
            <a:avLst/>
          </a:prstGeom>
        </p:spPr>
        <p:txBody>
          <a:bodyPr spcFirstLastPara="1" wrap="square" lIns="91425" tIns="91425" rIns="91425" bIns="91425" anchor="t" anchorCtr="0">
            <a:noAutofit/>
          </a:bodyPr>
          <a:lstStyle/>
          <a:p>
            <a:pPr marL="342900" lvl="0" indent="-342900" algn="ctr" rtl="0">
              <a:spcBef>
                <a:spcPts val="0"/>
              </a:spcBef>
              <a:spcAft>
                <a:spcPts val="0"/>
              </a:spcAft>
              <a:buAutoNum type="arabicPeriod"/>
            </a:pPr>
            <a:r>
              <a:rPr lang="en-US" dirty="0"/>
              <a:t>Reach out to possible site or mentor </a:t>
            </a:r>
          </a:p>
          <a:p>
            <a:pPr marL="342900" lvl="0" indent="-342900" algn="ctr" rtl="0">
              <a:spcBef>
                <a:spcPts val="0"/>
              </a:spcBef>
              <a:spcAft>
                <a:spcPts val="0"/>
              </a:spcAft>
              <a:buAutoNum type="arabicPeriod"/>
            </a:pPr>
            <a:r>
              <a:rPr lang="en-US" dirty="0"/>
              <a:t>Visit or observe at the possible site </a:t>
            </a:r>
            <a:endParaRPr dirty="0"/>
          </a:p>
        </p:txBody>
      </p:sp>
      <p:grpSp>
        <p:nvGrpSpPr>
          <p:cNvPr id="31" name="Google Shape;2982;p74">
            <a:extLst>
              <a:ext uri="{FF2B5EF4-FFF2-40B4-BE49-F238E27FC236}">
                <a16:creationId xmlns:a16="http://schemas.microsoft.com/office/drawing/2014/main" id="{81E58E22-04CD-D623-2F4E-07C60301D868}"/>
              </a:ext>
            </a:extLst>
          </p:cNvPr>
          <p:cNvGrpSpPr/>
          <p:nvPr/>
        </p:nvGrpSpPr>
        <p:grpSpPr>
          <a:xfrm>
            <a:off x="2678607" y="1716559"/>
            <a:ext cx="327370" cy="572700"/>
            <a:chOff x="3974763" y="3306973"/>
            <a:chExt cx="212336" cy="432374"/>
          </a:xfrm>
        </p:grpSpPr>
        <p:sp>
          <p:nvSpPr>
            <p:cNvPr id="32" name="Google Shape;2983;p74">
              <a:extLst>
                <a:ext uri="{FF2B5EF4-FFF2-40B4-BE49-F238E27FC236}">
                  <a16:creationId xmlns:a16="http://schemas.microsoft.com/office/drawing/2014/main" id="{E8F29565-755B-9661-8B6A-F013FF72D3C2}"/>
                </a:ext>
              </a:extLst>
            </p:cNvPr>
            <p:cNvSpPr/>
            <p:nvPr/>
          </p:nvSpPr>
          <p:spPr>
            <a:xfrm>
              <a:off x="4043276" y="3306973"/>
              <a:ext cx="72768" cy="105027"/>
            </a:xfrm>
            <a:custGeom>
              <a:avLst/>
              <a:gdLst/>
              <a:ahLst/>
              <a:cxnLst/>
              <a:rect l="l" t="t" r="r" b="b"/>
              <a:pathLst>
                <a:path w="3061" h="4418" extrusionOk="0">
                  <a:moveTo>
                    <a:pt x="1559" y="1"/>
                  </a:moveTo>
                  <a:cubicBezTo>
                    <a:pt x="1262" y="1"/>
                    <a:pt x="955" y="91"/>
                    <a:pt x="677" y="290"/>
                  </a:cubicBezTo>
                  <a:cubicBezTo>
                    <a:pt x="570" y="361"/>
                    <a:pt x="463" y="468"/>
                    <a:pt x="392" y="575"/>
                  </a:cubicBezTo>
                  <a:cubicBezTo>
                    <a:pt x="1" y="1144"/>
                    <a:pt x="1" y="1856"/>
                    <a:pt x="428" y="2389"/>
                  </a:cubicBezTo>
                  <a:cubicBezTo>
                    <a:pt x="570" y="2567"/>
                    <a:pt x="677" y="2816"/>
                    <a:pt x="713" y="3065"/>
                  </a:cubicBezTo>
                  <a:lnTo>
                    <a:pt x="713" y="4417"/>
                  </a:lnTo>
                  <a:lnTo>
                    <a:pt x="2492" y="4417"/>
                  </a:lnTo>
                  <a:lnTo>
                    <a:pt x="2492" y="3065"/>
                  </a:lnTo>
                  <a:cubicBezTo>
                    <a:pt x="2492" y="2816"/>
                    <a:pt x="2563" y="2567"/>
                    <a:pt x="2741" y="2389"/>
                  </a:cubicBezTo>
                  <a:cubicBezTo>
                    <a:pt x="2954" y="2105"/>
                    <a:pt x="3061" y="1820"/>
                    <a:pt x="3061" y="1500"/>
                  </a:cubicBezTo>
                  <a:cubicBezTo>
                    <a:pt x="3035" y="603"/>
                    <a:pt x="2326" y="1"/>
                    <a:pt x="155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2984;p74">
              <a:extLst>
                <a:ext uri="{FF2B5EF4-FFF2-40B4-BE49-F238E27FC236}">
                  <a16:creationId xmlns:a16="http://schemas.microsoft.com/office/drawing/2014/main" id="{6CCB8C09-FAE8-6AEB-818D-57709FD1B6A4}"/>
                </a:ext>
              </a:extLst>
            </p:cNvPr>
            <p:cNvSpPr/>
            <p:nvPr/>
          </p:nvSpPr>
          <p:spPr>
            <a:xfrm>
              <a:off x="4044132" y="3310467"/>
              <a:ext cx="58385" cy="101532"/>
            </a:xfrm>
            <a:custGeom>
              <a:avLst/>
              <a:gdLst/>
              <a:ahLst/>
              <a:cxnLst/>
              <a:rect l="l" t="t" r="r" b="b"/>
              <a:pathLst>
                <a:path w="2456" h="4271" extrusionOk="0">
                  <a:moveTo>
                    <a:pt x="1032" y="1"/>
                  </a:moveTo>
                  <a:lnTo>
                    <a:pt x="1032" y="1"/>
                  </a:lnTo>
                  <a:cubicBezTo>
                    <a:pt x="570" y="179"/>
                    <a:pt x="178" y="570"/>
                    <a:pt x="107" y="1104"/>
                  </a:cubicBezTo>
                  <a:cubicBezTo>
                    <a:pt x="0" y="1531"/>
                    <a:pt x="107" y="1958"/>
                    <a:pt x="392" y="2278"/>
                  </a:cubicBezTo>
                  <a:cubicBezTo>
                    <a:pt x="570" y="2491"/>
                    <a:pt x="677" y="2776"/>
                    <a:pt x="677" y="3061"/>
                  </a:cubicBezTo>
                  <a:lnTo>
                    <a:pt x="677" y="4270"/>
                  </a:lnTo>
                  <a:lnTo>
                    <a:pt x="2456" y="4270"/>
                  </a:lnTo>
                  <a:lnTo>
                    <a:pt x="2456" y="3381"/>
                  </a:lnTo>
                  <a:lnTo>
                    <a:pt x="1851" y="3381"/>
                  </a:lnTo>
                  <a:cubicBezTo>
                    <a:pt x="1673" y="3381"/>
                    <a:pt x="1530" y="3239"/>
                    <a:pt x="1566" y="3096"/>
                  </a:cubicBezTo>
                  <a:lnTo>
                    <a:pt x="1566" y="2207"/>
                  </a:lnTo>
                  <a:cubicBezTo>
                    <a:pt x="1566" y="1922"/>
                    <a:pt x="1459" y="1637"/>
                    <a:pt x="1281" y="1424"/>
                  </a:cubicBezTo>
                  <a:cubicBezTo>
                    <a:pt x="997" y="1068"/>
                    <a:pt x="890" y="641"/>
                    <a:pt x="997" y="214"/>
                  </a:cubicBezTo>
                  <a:cubicBezTo>
                    <a:pt x="997" y="143"/>
                    <a:pt x="1032" y="72"/>
                    <a:pt x="1032" y="1"/>
                  </a:cubicBezTo>
                  <a:close/>
                </a:path>
              </a:pathLst>
            </a:custGeom>
            <a:solidFill>
              <a:srgbClr val="2E3442">
                <a:alpha val="334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2985;p74">
              <a:extLst>
                <a:ext uri="{FF2B5EF4-FFF2-40B4-BE49-F238E27FC236}">
                  <a16:creationId xmlns:a16="http://schemas.microsoft.com/office/drawing/2014/main" id="{C27B13F8-EA68-05FF-1EFC-784AB9FBD411}"/>
                </a:ext>
              </a:extLst>
            </p:cNvPr>
            <p:cNvSpPr/>
            <p:nvPr/>
          </p:nvSpPr>
          <p:spPr>
            <a:xfrm>
              <a:off x="4017911" y="3400969"/>
              <a:ext cx="115915" cy="53322"/>
            </a:xfrm>
            <a:custGeom>
              <a:avLst/>
              <a:gdLst/>
              <a:ahLst/>
              <a:cxnLst/>
              <a:rect l="l" t="t" r="r" b="b"/>
              <a:pathLst>
                <a:path w="4876" h="2243" extrusionOk="0">
                  <a:moveTo>
                    <a:pt x="570" y="1"/>
                  </a:moveTo>
                  <a:cubicBezTo>
                    <a:pt x="250" y="1"/>
                    <a:pt x="0" y="286"/>
                    <a:pt x="0" y="606"/>
                  </a:cubicBezTo>
                  <a:lnTo>
                    <a:pt x="0" y="2242"/>
                  </a:lnTo>
                  <a:lnTo>
                    <a:pt x="4875" y="2242"/>
                  </a:lnTo>
                  <a:lnTo>
                    <a:pt x="4875" y="606"/>
                  </a:lnTo>
                  <a:cubicBezTo>
                    <a:pt x="4875" y="286"/>
                    <a:pt x="4626" y="1"/>
                    <a:pt x="43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2986;p74">
              <a:extLst>
                <a:ext uri="{FF2B5EF4-FFF2-40B4-BE49-F238E27FC236}">
                  <a16:creationId xmlns:a16="http://schemas.microsoft.com/office/drawing/2014/main" id="{4E873C05-FACE-39CE-0CC5-D3A86C657964}"/>
                </a:ext>
              </a:extLst>
            </p:cNvPr>
            <p:cNvSpPr/>
            <p:nvPr/>
          </p:nvSpPr>
          <p:spPr>
            <a:xfrm>
              <a:off x="4027206" y="3400969"/>
              <a:ext cx="106620" cy="53322"/>
            </a:xfrm>
            <a:custGeom>
              <a:avLst/>
              <a:gdLst/>
              <a:ahLst/>
              <a:cxnLst/>
              <a:rect l="l" t="t" r="r" b="b"/>
              <a:pathLst>
                <a:path w="4485" h="2243" extrusionOk="0">
                  <a:moveTo>
                    <a:pt x="570" y="1"/>
                  </a:moveTo>
                  <a:cubicBezTo>
                    <a:pt x="250" y="36"/>
                    <a:pt x="1" y="321"/>
                    <a:pt x="36" y="641"/>
                  </a:cubicBezTo>
                  <a:lnTo>
                    <a:pt x="36" y="2242"/>
                  </a:lnTo>
                  <a:lnTo>
                    <a:pt x="4484" y="2242"/>
                  </a:lnTo>
                  <a:lnTo>
                    <a:pt x="4484" y="1353"/>
                  </a:lnTo>
                  <a:lnTo>
                    <a:pt x="1958" y="1353"/>
                  </a:lnTo>
                  <a:cubicBezTo>
                    <a:pt x="1638" y="1353"/>
                    <a:pt x="1389" y="1104"/>
                    <a:pt x="1389" y="784"/>
                  </a:cubicBezTo>
                  <a:lnTo>
                    <a:pt x="1389" y="1"/>
                  </a:lnTo>
                  <a:close/>
                </a:path>
              </a:pathLst>
            </a:custGeom>
            <a:solidFill>
              <a:srgbClr val="2E3442">
                <a:alpha val="334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2987;p74">
              <a:extLst>
                <a:ext uri="{FF2B5EF4-FFF2-40B4-BE49-F238E27FC236}">
                  <a16:creationId xmlns:a16="http://schemas.microsoft.com/office/drawing/2014/main" id="{38BC72D3-D840-984C-BFD2-C6C3E2B64B8E}"/>
                </a:ext>
              </a:extLst>
            </p:cNvPr>
            <p:cNvSpPr/>
            <p:nvPr/>
          </p:nvSpPr>
          <p:spPr>
            <a:xfrm>
              <a:off x="3975619" y="3443261"/>
              <a:ext cx="211480" cy="296086"/>
            </a:xfrm>
            <a:custGeom>
              <a:avLst/>
              <a:gdLst/>
              <a:ahLst/>
              <a:cxnLst/>
              <a:rect l="l" t="t" r="r" b="b"/>
              <a:pathLst>
                <a:path w="8896" h="12455" extrusionOk="0">
                  <a:moveTo>
                    <a:pt x="1922" y="1"/>
                  </a:moveTo>
                  <a:cubicBezTo>
                    <a:pt x="1637" y="1"/>
                    <a:pt x="1353" y="143"/>
                    <a:pt x="1175" y="392"/>
                  </a:cubicBezTo>
                  <a:lnTo>
                    <a:pt x="427" y="1495"/>
                  </a:lnTo>
                  <a:cubicBezTo>
                    <a:pt x="143" y="1887"/>
                    <a:pt x="0" y="2349"/>
                    <a:pt x="0" y="2847"/>
                  </a:cubicBezTo>
                  <a:lnTo>
                    <a:pt x="0" y="11280"/>
                  </a:lnTo>
                  <a:cubicBezTo>
                    <a:pt x="0" y="11920"/>
                    <a:pt x="499" y="12454"/>
                    <a:pt x="1139" y="12454"/>
                  </a:cubicBezTo>
                  <a:lnTo>
                    <a:pt x="7721" y="12454"/>
                  </a:lnTo>
                  <a:cubicBezTo>
                    <a:pt x="8362" y="12454"/>
                    <a:pt x="8896" y="11920"/>
                    <a:pt x="8896" y="11280"/>
                  </a:cubicBezTo>
                  <a:lnTo>
                    <a:pt x="8896" y="2847"/>
                  </a:lnTo>
                  <a:cubicBezTo>
                    <a:pt x="8860" y="2349"/>
                    <a:pt x="8718" y="1887"/>
                    <a:pt x="8433" y="1495"/>
                  </a:cubicBezTo>
                  <a:lnTo>
                    <a:pt x="7650" y="392"/>
                  </a:lnTo>
                  <a:cubicBezTo>
                    <a:pt x="7472" y="143"/>
                    <a:pt x="7223" y="1"/>
                    <a:pt x="69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2988;p74">
              <a:extLst>
                <a:ext uri="{FF2B5EF4-FFF2-40B4-BE49-F238E27FC236}">
                  <a16:creationId xmlns:a16="http://schemas.microsoft.com/office/drawing/2014/main" id="{B1C6143F-E2FC-690B-CA79-E85D6739AF99}"/>
                </a:ext>
              </a:extLst>
            </p:cNvPr>
            <p:cNvSpPr/>
            <p:nvPr/>
          </p:nvSpPr>
          <p:spPr>
            <a:xfrm>
              <a:off x="3974763" y="3443261"/>
              <a:ext cx="204729" cy="296086"/>
            </a:xfrm>
            <a:custGeom>
              <a:avLst/>
              <a:gdLst/>
              <a:ahLst/>
              <a:cxnLst/>
              <a:rect l="l" t="t" r="r" b="b"/>
              <a:pathLst>
                <a:path w="8612" h="12455" extrusionOk="0">
                  <a:moveTo>
                    <a:pt x="1922" y="1"/>
                  </a:moveTo>
                  <a:cubicBezTo>
                    <a:pt x="1709" y="1"/>
                    <a:pt x="1495" y="108"/>
                    <a:pt x="1353" y="286"/>
                  </a:cubicBezTo>
                  <a:lnTo>
                    <a:pt x="392" y="1566"/>
                  </a:lnTo>
                  <a:cubicBezTo>
                    <a:pt x="143" y="1887"/>
                    <a:pt x="1" y="2278"/>
                    <a:pt x="36" y="2669"/>
                  </a:cubicBezTo>
                  <a:lnTo>
                    <a:pt x="36" y="11173"/>
                  </a:lnTo>
                  <a:cubicBezTo>
                    <a:pt x="36" y="11173"/>
                    <a:pt x="535" y="12347"/>
                    <a:pt x="1175" y="12454"/>
                  </a:cubicBezTo>
                  <a:lnTo>
                    <a:pt x="7615" y="12454"/>
                  </a:lnTo>
                  <a:cubicBezTo>
                    <a:pt x="7971" y="12347"/>
                    <a:pt x="8291" y="12205"/>
                    <a:pt x="8611" y="12027"/>
                  </a:cubicBezTo>
                  <a:lnTo>
                    <a:pt x="4128" y="12027"/>
                  </a:lnTo>
                  <a:cubicBezTo>
                    <a:pt x="3452" y="11778"/>
                    <a:pt x="3132" y="10604"/>
                    <a:pt x="3132" y="10604"/>
                  </a:cubicBezTo>
                  <a:lnTo>
                    <a:pt x="3132" y="2100"/>
                  </a:lnTo>
                  <a:cubicBezTo>
                    <a:pt x="3132" y="1709"/>
                    <a:pt x="3274" y="1317"/>
                    <a:pt x="3523" y="962"/>
                  </a:cubicBezTo>
                  <a:lnTo>
                    <a:pt x="4235" y="1"/>
                  </a:lnTo>
                  <a:close/>
                </a:path>
              </a:pathLst>
            </a:custGeom>
            <a:solidFill>
              <a:srgbClr val="2E3442">
                <a:alpha val="334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2989;p74">
              <a:extLst>
                <a:ext uri="{FF2B5EF4-FFF2-40B4-BE49-F238E27FC236}">
                  <a16:creationId xmlns:a16="http://schemas.microsoft.com/office/drawing/2014/main" id="{A5BE4BAC-C357-E581-E3DB-73586B447751}"/>
                </a:ext>
              </a:extLst>
            </p:cNvPr>
            <p:cNvSpPr/>
            <p:nvPr/>
          </p:nvSpPr>
          <p:spPr>
            <a:xfrm>
              <a:off x="3985081" y="3521092"/>
              <a:ext cx="180029" cy="197098"/>
            </a:xfrm>
            <a:custGeom>
              <a:avLst/>
              <a:gdLst/>
              <a:ahLst/>
              <a:cxnLst/>
              <a:rect l="l" t="t" r="r" b="b"/>
              <a:pathLst>
                <a:path w="7573" h="8291" extrusionOk="0">
                  <a:moveTo>
                    <a:pt x="2342" y="0"/>
                  </a:moveTo>
                  <a:cubicBezTo>
                    <a:pt x="1631" y="0"/>
                    <a:pt x="1595" y="285"/>
                    <a:pt x="883" y="285"/>
                  </a:cubicBezTo>
                  <a:cubicBezTo>
                    <a:pt x="705" y="285"/>
                    <a:pt x="528" y="285"/>
                    <a:pt x="385" y="249"/>
                  </a:cubicBezTo>
                  <a:cubicBezTo>
                    <a:pt x="354" y="237"/>
                    <a:pt x="321" y="231"/>
                    <a:pt x="289" y="231"/>
                  </a:cubicBezTo>
                  <a:cubicBezTo>
                    <a:pt x="140" y="231"/>
                    <a:pt x="0" y="358"/>
                    <a:pt x="29" y="534"/>
                  </a:cubicBezTo>
                  <a:lnTo>
                    <a:pt x="29" y="7721"/>
                  </a:lnTo>
                  <a:cubicBezTo>
                    <a:pt x="29" y="8042"/>
                    <a:pt x="278" y="8291"/>
                    <a:pt x="599" y="8291"/>
                  </a:cubicBezTo>
                  <a:lnTo>
                    <a:pt x="7003" y="8291"/>
                  </a:lnTo>
                  <a:cubicBezTo>
                    <a:pt x="7323" y="8291"/>
                    <a:pt x="7573" y="8042"/>
                    <a:pt x="7573" y="7721"/>
                  </a:cubicBezTo>
                  <a:lnTo>
                    <a:pt x="7573" y="534"/>
                  </a:lnTo>
                  <a:cubicBezTo>
                    <a:pt x="7573" y="358"/>
                    <a:pt x="7452" y="231"/>
                    <a:pt x="7310" y="231"/>
                  </a:cubicBezTo>
                  <a:cubicBezTo>
                    <a:pt x="7280" y="231"/>
                    <a:pt x="7248" y="237"/>
                    <a:pt x="7217" y="249"/>
                  </a:cubicBezTo>
                  <a:cubicBezTo>
                    <a:pt x="7039" y="285"/>
                    <a:pt x="6861" y="285"/>
                    <a:pt x="6719" y="285"/>
                  </a:cubicBezTo>
                  <a:cubicBezTo>
                    <a:pt x="5971" y="285"/>
                    <a:pt x="5971" y="0"/>
                    <a:pt x="5260" y="0"/>
                  </a:cubicBezTo>
                  <a:cubicBezTo>
                    <a:pt x="4513" y="0"/>
                    <a:pt x="4513" y="285"/>
                    <a:pt x="3801" y="285"/>
                  </a:cubicBezTo>
                  <a:cubicBezTo>
                    <a:pt x="3054" y="285"/>
                    <a:pt x="3054" y="0"/>
                    <a:pt x="234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2990;p74">
              <a:extLst>
                <a:ext uri="{FF2B5EF4-FFF2-40B4-BE49-F238E27FC236}">
                  <a16:creationId xmlns:a16="http://schemas.microsoft.com/office/drawing/2014/main" id="{E95F7668-823F-9865-D4AB-6C582DCAC804}"/>
                </a:ext>
              </a:extLst>
            </p:cNvPr>
            <p:cNvSpPr/>
            <p:nvPr/>
          </p:nvSpPr>
          <p:spPr>
            <a:xfrm>
              <a:off x="3985865" y="3517716"/>
              <a:ext cx="79448" cy="201329"/>
            </a:xfrm>
            <a:custGeom>
              <a:avLst/>
              <a:gdLst/>
              <a:ahLst/>
              <a:cxnLst/>
              <a:rect l="l" t="t" r="r" b="b"/>
              <a:pathLst>
                <a:path w="3342" h="8469" extrusionOk="0">
                  <a:moveTo>
                    <a:pt x="2238" y="0"/>
                  </a:moveTo>
                  <a:cubicBezTo>
                    <a:pt x="1526" y="0"/>
                    <a:pt x="1526" y="285"/>
                    <a:pt x="815" y="285"/>
                  </a:cubicBezTo>
                  <a:cubicBezTo>
                    <a:pt x="672" y="285"/>
                    <a:pt x="530" y="285"/>
                    <a:pt x="388" y="214"/>
                  </a:cubicBezTo>
                  <a:cubicBezTo>
                    <a:pt x="369" y="210"/>
                    <a:pt x="350" y="208"/>
                    <a:pt x="331" y="208"/>
                  </a:cubicBezTo>
                  <a:cubicBezTo>
                    <a:pt x="168" y="208"/>
                    <a:pt x="0" y="339"/>
                    <a:pt x="32" y="498"/>
                  </a:cubicBezTo>
                  <a:lnTo>
                    <a:pt x="32" y="7899"/>
                  </a:lnTo>
                  <a:cubicBezTo>
                    <a:pt x="32" y="8219"/>
                    <a:pt x="281" y="8468"/>
                    <a:pt x="601" y="8468"/>
                  </a:cubicBezTo>
                  <a:lnTo>
                    <a:pt x="3341" y="8468"/>
                  </a:lnTo>
                  <a:cubicBezTo>
                    <a:pt x="2701" y="8468"/>
                    <a:pt x="2202" y="7935"/>
                    <a:pt x="2238" y="7294"/>
                  </a:cubicBezTo>
                  <a:lnTo>
                    <a:pt x="2238" y="0"/>
                  </a:lnTo>
                  <a:close/>
                </a:path>
              </a:pathLst>
            </a:custGeom>
            <a:solidFill>
              <a:srgbClr val="2E3442">
                <a:alpha val="334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2991;p74">
              <a:extLst>
                <a:ext uri="{FF2B5EF4-FFF2-40B4-BE49-F238E27FC236}">
                  <a16:creationId xmlns:a16="http://schemas.microsoft.com/office/drawing/2014/main" id="{67AA68E7-97FB-D54D-C120-7D1775662EBE}"/>
                </a:ext>
              </a:extLst>
            </p:cNvPr>
            <p:cNvSpPr/>
            <p:nvPr/>
          </p:nvSpPr>
          <p:spPr>
            <a:xfrm>
              <a:off x="4099949" y="3558438"/>
              <a:ext cx="42315" cy="11744"/>
            </a:xfrm>
            <a:custGeom>
              <a:avLst/>
              <a:gdLst/>
              <a:ahLst/>
              <a:cxnLst/>
              <a:rect l="l" t="t" r="r" b="b"/>
              <a:pathLst>
                <a:path w="1780" h="494" extrusionOk="0">
                  <a:moveTo>
                    <a:pt x="163" y="0"/>
                  </a:moveTo>
                  <a:cubicBezTo>
                    <a:pt x="66" y="0"/>
                    <a:pt x="1" y="88"/>
                    <a:pt x="1" y="208"/>
                  </a:cubicBezTo>
                  <a:cubicBezTo>
                    <a:pt x="1" y="351"/>
                    <a:pt x="143" y="493"/>
                    <a:pt x="321" y="493"/>
                  </a:cubicBezTo>
                  <a:lnTo>
                    <a:pt x="1460" y="493"/>
                  </a:lnTo>
                  <a:cubicBezTo>
                    <a:pt x="1638" y="493"/>
                    <a:pt x="1744" y="351"/>
                    <a:pt x="1780" y="208"/>
                  </a:cubicBezTo>
                  <a:cubicBezTo>
                    <a:pt x="1780" y="88"/>
                    <a:pt x="1715" y="0"/>
                    <a:pt x="1617" y="0"/>
                  </a:cubicBezTo>
                  <a:cubicBezTo>
                    <a:pt x="1571" y="0"/>
                    <a:pt x="1517" y="20"/>
                    <a:pt x="1460" y="66"/>
                  </a:cubicBezTo>
                  <a:lnTo>
                    <a:pt x="321" y="66"/>
                  </a:lnTo>
                  <a:cubicBezTo>
                    <a:pt x="264" y="20"/>
                    <a:pt x="210" y="0"/>
                    <a:pt x="1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2992;p74">
              <a:extLst>
                <a:ext uri="{FF2B5EF4-FFF2-40B4-BE49-F238E27FC236}">
                  <a16:creationId xmlns:a16="http://schemas.microsoft.com/office/drawing/2014/main" id="{77728F8F-313E-2A8A-E4C1-689C87C8E596}"/>
                </a:ext>
              </a:extLst>
            </p:cNvPr>
            <p:cNvSpPr/>
            <p:nvPr/>
          </p:nvSpPr>
          <p:spPr>
            <a:xfrm>
              <a:off x="4099949" y="3623432"/>
              <a:ext cx="42315" cy="13408"/>
            </a:xfrm>
            <a:custGeom>
              <a:avLst/>
              <a:gdLst/>
              <a:ahLst/>
              <a:cxnLst/>
              <a:rect l="l" t="t" r="r" b="b"/>
              <a:pathLst>
                <a:path w="1780" h="564" extrusionOk="0">
                  <a:moveTo>
                    <a:pt x="321" y="1"/>
                  </a:moveTo>
                  <a:cubicBezTo>
                    <a:pt x="143" y="72"/>
                    <a:pt x="36" y="214"/>
                    <a:pt x="1" y="392"/>
                  </a:cubicBezTo>
                  <a:cubicBezTo>
                    <a:pt x="1" y="478"/>
                    <a:pt x="53" y="564"/>
                    <a:pt x="133" y="564"/>
                  </a:cubicBezTo>
                  <a:cubicBezTo>
                    <a:pt x="185" y="564"/>
                    <a:pt x="250" y="526"/>
                    <a:pt x="321" y="428"/>
                  </a:cubicBezTo>
                  <a:lnTo>
                    <a:pt x="1460" y="428"/>
                  </a:lnTo>
                  <a:cubicBezTo>
                    <a:pt x="1530" y="526"/>
                    <a:pt x="1595" y="564"/>
                    <a:pt x="1648" y="564"/>
                  </a:cubicBezTo>
                  <a:cubicBezTo>
                    <a:pt x="1728" y="564"/>
                    <a:pt x="1780" y="478"/>
                    <a:pt x="1780" y="392"/>
                  </a:cubicBezTo>
                  <a:cubicBezTo>
                    <a:pt x="1744" y="214"/>
                    <a:pt x="1638" y="72"/>
                    <a:pt x="14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2993;p74">
              <a:extLst>
                <a:ext uri="{FF2B5EF4-FFF2-40B4-BE49-F238E27FC236}">
                  <a16:creationId xmlns:a16="http://schemas.microsoft.com/office/drawing/2014/main" id="{F64641C7-624E-A984-4248-548164BA2CF4}"/>
                </a:ext>
              </a:extLst>
            </p:cNvPr>
            <p:cNvSpPr/>
            <p:nvPr/>
          </p:nvSpPr>
          <p:spPr>
            <a:xfrm>
              <a:off x="4106725" y="3591292"/>
              <a:ext cx="28788" cy="12029"/>
            </a:xfrm>
            <a:custGeom>
              <a:avLst/>
              <a:gdLst/>
              <a:ahLst/>
              <a:cxnLst/>
              <a:rect l="l" t="t" r="r" b="b"/>
              <a:pathLst>
                <a:path w="1211" h="506" extrusionOk="0">
                  <a:moveTo>
                    <a:pt x="321" y="1"/>
                  </a:moveTo>
                  <a:cubicBezTo>
                    <a:pt x="143" y="1"/>
                    <a:pt x="0" y="107"/>
                    <a:pt x="0" y="285"/>
                  </a:cubicBezTo>
                  <a:cubicBezTo>
                    <a:pt x="0" y="393"/>
                    <a:pt x="82" y="500"/>
                    <a:pt x="198" y="500"/>
                  </a:cubicBezTo>
                  <a:cubicBezTo>
                    <a:pt x="236" y="500"/>
                    <a:pt x="277" y="489"/>
                    <a:pt x="321" y="463"/>
                  </a:cubicBezTo>
                  <a:lnTo>
                    <a:pt x="890" y="463"/>
                  </a:lnTo>
                  <a:cubicBezTo>
                    <a:pt x="939" y="492"/>
                    <a:pt x="983" y="506"/>
                    <a:pt x="1020" y="506"/>
                  </a:cubicBezTo>
                  <a:cubicBezTo>
                    <a:pt x="1119" y="506"/>
                    <a:pt x="1175" y="414"/>
                    <a:pt x="1175" y="285"/>
                  </a:cubicBezTo>
                  <a:cubicBezTo>
                    <a:pt x="1210" y="107"/>
                    <a:pt x="1068" y="1"/>
                    <a:pt x="8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2994;p74">
              <a:extLst>
                <a:ext uri="{FF2B5EF4-FFF2-40B4-BE49-F238E27FC236}">
                  <a16:creationId xmlns:a16="http://schemas.microsoft.com/office/drawing/2014/main" id="{542177DE-B424-17C6-4DC0-8B6B2108DB10}"/>
                </a:ext>
              </a:extLst>
            </p:cNvPr>
            <p:cNvSpPr/>
            <p:nvPr/>
          </p:nvSpPr>
          <p:spPr>
            <a:xfrm>
              <a:off x="4099949" y="3696485"/>
              <a:ext cx="42315" cy="11696"/>
            </a:xfrm>
            <a:custGeom>
              <a:avLst/>
              <a:gdLst/>
              <a:ahLst/>
              <a:cxnLst/>
              <a:rect l="l" t="t" r="r" b="b"/>
              <a:pathLst>
                <a:path w="1780" h="492" extrusionOk="0">
                  <a:moveTo>
                    <a:pt x="213" y="1"/>
                  </a:moveTo>
                  <a:cubicBezTo>
                    <a:pt x="89" y="1"/>
                    <a:pt x="1" y="97"/>
                    <a:pt x="1" y="237"/>
                  </a:cubicBezTo>
                  <a:cubicBezTo>
                    <a:pt x="1" y="364"/>
                    <a:pt x="115" y="491"/>
                    <a:pt x="266" y="491"/>
                  </a:cubicBezTo>
                  <a:cubicBezTo>
                    <a:pt x="284" y="491"/>
                    <a:pt x="302" y="489"/>
                    <a:pt x="321" y="486"/>
                  </a:cubicBezTo>
                  <a:lnTo>
                    <a:pt x="1460" y="486"/>
                  </a:lnTo>
                  <a:cubicBezTo>
                    <a:pt x="1478" y="489"/>
                    <a:pt x="1497" y="491"/>
                    <a:pt x="1515" y="491"/>
                  </a:cubicBezTo>
                  <a:cubicBezTo>
                    <a:pt x="1666" y="491"/>
                    <a:pt x="1780" y="364"/>
                    <a:pt x="1780" y="237"/>
                  </a:cubicBezTo>
                  <a:cubicBezTo>
                    <a:pt x="1780" y="97"/>
                    <a:pt x="1692" y="1"/>
                    <a:pt x="1568" y="1"/>
                  </a:cubicBezTo>
                  <a:cubicBezTo>
                    <a:pt x="1534" y="1"/>
                    <a:pt x="1498" y="8"/>
                    <a:pt x="1460" y="23"/>
                  </a:cubicBezTo>
                  <a:lnTo>
                    <a:pt x="321" y="23"/>
                  </a:lnTo>
                  <a:cubicBezTo>
                    <a:pt x="283" y="8"/>
                    <a:pt x="247" y="1"/>
                    <a:pt x="2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2995;p74">
              <a:extLst>
                <a:ext uri="{FF2B5EF4-FFF2-40B4-BE49-F238E27FC236}">
                  <a16:creationId xmlns:a16="http://schemas.microsoft.com/office/drawing/2014/main" id="{E9EB4CFE-E595-3964-7E38-51C2E73EAC88}"/>
                </a:ext>
              </a:extLst>
            </p:cNvPr>
            <p:cNvSpPr/>
            <p:nvPr/>
          </p:nvSpPr>
          <p:spPr>
            <a:xfrm>
              <a:off x="4106725" y="3662918"/>
              <a:ext cx="27933" cy="12980"/>
            </a:xfrm>
            <a:custGeom>
              <a:avLst/>
              <a:gdLst/>
              <a:ahLst/>
              <a:cxnLst/>
              <a:rect l="l" t="t" r="r" b="b"/>
              <a:pathLst>
                <a:path w="1175" h="546" extrusionOk="0">
                  <a:moveTo>
                    <a:pt x="134" y="0"/>
                  </a:moveTo>
                  <a:cubicBezTo>
                    <a:pt x="53" y="0"/>
                    <a:pt x="0" y="82"/>
                    <a:pt x="0" y="190"/>
                  </a:cubicBezTo>
                  <a:cubicBezTo>
                    <a:pt x="36" y="368"/>
                    <a:pt x="143" y="510"/>
                    <a:pt x="321" y="546"/>
                  </a:cubicBezTo>
                  <a:lnTo>
                    <a:pt x="890" y="546"/>
                  </a:lnTo>
                  <a:cubicBezTo>
                    <a:pt x="1068" y="510"/>
                    <a:pt x="1175" y="368"/>
                    <a:pt x="1175" y="190"/>
                  </a:cubicBezTo>
                  <a:cubicBezTo>
                    <a:pt x="1175" y="82"/>
                    <a:pt x="1135" y="0"/>
                    <a:pt x="1065" y="0"/>
                  </a:cubicBezTo>
                  <a:cubicBezTo>
                    <a:pt x="1019" y="0"/>
                    <a:pt x="960" y="35"/>
                    <a:pt x="890" y="119"/>
                  </a:cubicBezTo>
                  <a:lnTo>
                    <a:pt x="321" y="119"/>
                  </a:lnTo>
                  <a:cubicBezTo>
                    <a:pt x="251" y="35"/>
                    <a:pt x="186" y="0"/>
                    <a:pt x="1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 name="Google Shape;3101;p74">
            <a:extLst>
              <a:ext uri="{FF2B5EF4-FFF2-40B4-BE49-F238E27FC236}">
                <a16:creationId xmlns:a16="http://schemas.microsoft.com/office/drawing/2014/main" id="{180FFA61-4C32-81BE-7132-6BC7C269046F}"/>
              </a:ext>
            </a:extLst>
          </p:cNvPr>
          <p:cNvGrpSpPr/>
          <p:nvPr/>
        </p:nvGrpSpPr>
        <p:grpSpPr>
          <a:xfrm>
            <a:off x="6233759" y="1834895"/>
            <a:ext cx="327371" cy="460592"/>
            <a:chOff x="5413547" y="1957551"/>
            <a:chExt cx="327371" cy="460592"/>
          </a:xfrm>
        </p:grpSpPr>
        <p:sp>
          <p:nvSpPr>
            <p:cNvPr id="46" name="Google Shape;3102;p74">
              <a:extLst>
                <a:ext uri="{FF2B5EF4-FFF2-40B4-BE49-F238E27FC236}">
                  <a16:creationId xmlns:a16="http://schemas.microsoft.com/office/drawing/2014/main" id="{B02841CC-32B2-325E-4BC3-FBC1BFEEA3D6}"/>
                </a:ext>
              </a:extLst>
            </p:cNvPr>
            <p:cNvSpPr/>
            <p:nvPr/>
          </p:nvSpPr>
          <p:spPr>
            <a:xfrm>
              <a:off x="5413547" y="1995183"/>
              <a:ext cx="327371" cy="422960"/>
            </a:xfrm>
            <a:custGeom>
              <a:avLst/>
              <a:gdLst/>
              <a:ahLst/>
              <a:cxnLst/>
              <a:rect l="l" t="t" r="r" b="b"/>
              <a:pathLst>
                <a:path w="13771" h="17792" extrusionOk="0">
                  <a:moveTo>
                    <a:pt x="1495" y="1"/>
                  </a:moveTo>
                  <a:cubicBezTo>
                    <a:pt x="677" y="1"/>
                    <a:pt x="1" y="677"/>
                    <a:pt x="1" y="1531"/>
                  </a:cubicBezTo>
                  <a:lnTo>
                    <a:pt x="1" y="16261"/>
                  </a:lnTo>
                  <a:cubicBezTo>
                    <a:pt x="1" y="17115"/>
                    <a:pt x="677" y="17791"/>
                    <a:pt x="1495" y="17791"/>
                  </a:cubicBezTo>
                  <a:lnTo>
                    <a:pt x="12241" y="17791"/>
                  </a:lnTo>
                  <a:cubicBezTo>
                    <a:pt x="13095" y="17791"/>
                    <a:pt x="13771" y="17115"/>
                    <a:pt x="13771" y="16261"/>
                  </a:cubicBezTo>
                  <a:lnTo>
                    <a:pt x="13771" y="1531"/>
                  </a:lnTo>
                  <a:cubicBezTo>
                    <a:pt x="13771" y="677"/>
                    <a:pt x="13095" y="1"/>
                    <a:pt x="1224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3103;p74">
              <a:extLst>
                <a:ext uri="{FF2B5EF4-FFF2-40B4-BE49-F238E27FC236}">
                  <a16:creationId xmlns:a16="http://schemas.microsoft.com/office/drawing/2014/main" id="{FE94AB74-A077-C49F-CA14-F85CF0CDF976}"/>
                </a:ext>
              </a:extLst>
            </p:cNvPr>
            <p:cNvSpPr/>
            <p:nvPr/>
          </p:nvSpPr>
          <p:spPr>
            <a:xfrm>
              <a:off x="5444855" y="2047625"/>
              <a:ext cx="264778" cy="359512"/>
            </a:xfrm>
            <a:custGeom>
              <a:avLst/>
              <a:gdLst/>
              <a:ahLst/>
              <a:cxnLst/>
              <a:rect l="l" t="t" r="r" b="b"/>
              <a:pathLst>
                <a:path w="11138" h="15123" extrusionOk="0">
                  <a:moveTo>
                    <a:pt x="321" y="1"/>
                  </a:moveTo>
                  <a:cubicBezTo>
                    <a:pt x="143" y="1"/>
                    <a:pt x="0" y="143"/>
                    <a:pt x="0" y="321"/>
                  </a:cubicBezTo>
                  <a:lnTo>
                    <a:pt x="0" y="14838"/>
                  </a:lnTo>
                  <a:cubicBezTo>
                    <a:pt x="0" y="15016"/>
                    <a:pt x="143" y="15123"/>
                    <a:pt x="321" y="15123"/>
                  </a:cubicBezTo>
                  <a:lnTo>
                    <a:pt x="10817" y="15123"/>
                  </a:lnTo>
                  <a:cubicBezTo>
                    <a:pt x="10995" y="15123"/>
                    <a:pt x="11102" y="15016"/>
                    <a:pt x="11137" y="14838"/>
                  </a:cubicBezTo>
                  <a:lnTo>
                    <a:pt x="11137" y="321"/>
                  </a:lnTo>
                  <a:cubicBezTo>
                    <a:pt x="11102" y="143"/>
                    <a:pt x="10995" y="1"/>
                    <a:pt x="10817" y="1"/>
                  </a:cubicBezTo>
                  <a:close/>
                </a:path>
              </a:pathLst>
            </a:custGeom>
            <a:solidFill>
              <a:srgbClr val="FFFFFF">
                <a:alpha val="38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3104;p74">
              <a:extLst>
                <a:ext uri="{FF2B5EF4-FFF2-40B4-BE49-F238E27FC236}">
                  <a16:creationId xmlns:a16="http://schemas.microsoft.com/office/drawing/2014/main" id="{6F28FF0E-A359-C62A-9970-7F72BAE31E4A}"/>
                </a:ext>
              </a:extLst>
            </p:cNvPr>
            <p:cNvSpPr/>
            <p:nvPr/>
          </p:nvSpPr>
          <p:spPr>
            <a:xfrm>
              <a:off x="5444855" y="2026491"/>
              <a:ext cx="264778" cy="359512"/>
            </a:xfrm>
            <a:custGeom>
              <a:avLst/>
              <a:gdLst/>
              <a:ahLst/>
              <a:cxnLst/>
              <a:rect l="l" t="t" r="r" b="b"/>
              <a:pathLst>
                <a:path w="11138" h="15123" extrusionOk="0">
                  <a:moveTo>
                    <a:pt x="321" y="0"/>
                  </a:moveTo>
                  <a:cubicBezTo>
                    <a:pt x="143" y="0"/>
                    <a:pt x="0" y="143"/>
                    <a:pt x="0" y="321"/>
                  </a:cubicBezTo>
                  <a:lnTo>
                    <a:pt x="0" y="14838"/>
                  </a:lnTo>
                  <a:cubicBezTo>
                    <a:pt x="0" y="15015"/>
                    <a:pt x="143" y="15122"/>
                    <a:pt x="321" y="15122"/>
                  </a:cubicBezTo>
                  <a:lnTo>
                    <a:pt x="10817" y="15122"/>
                  </a:lnTo>
                  <a:cubicBezTo>
                    <a:pt x="10995" y="15122"/>
                    <a:pt x="11102" y="15015"/>
                    <a:pt x="11137" y="14838"/>
                  </a:cubicBezTo>
                  <a:lnTo>
                    <a:pt x="11137" y="321"/>
                  </a:lnTo>
                  <a:cubicBezTo>
                    <a:pt x="11102" y="143"/>
                    <a:pt x="10995" y="0"/>
                    <a:pt x="1081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3105;p74">
              <a:extLst>
                <a:ext uri="{FF2B5EF4-FFF2-40B4-BE49-F238E27FC236}">
                  <a16:creationId xmlns:a16="http://schemas.microsoft.com/office/drawing/2014/main" id="{81F2B7FE-4C6E-4E66-827B-6F5637427DFC}"/>
                </a:ext>
              </a:extLst>
            </p:cNvPr>
            <p:cNvSpPr/>
            <p:nvPr/>
          </p:nvSpPr>
          <p:spPr>
            <a:xfrm>
              <a:off x="5507448" y="2095003"/>
              <a:ext cx="145511" cy="124782"/>
            </a:xfrm>
            <a:custGeom>
              <a:avLst/>
              <a:gdLst/>
              <a:ahLst/>
              <a:cxnLst/>
              <a:rect l="l" t="t" r="r" b="b"/>
              <a:pathLst>
                <a:path w="6121" h="5249" extrusionOk="0">
                  <a:moveTo>
                    <a:pt x="1779" y="0"/>
                  </a:moveTo>
                  <a:cubicBezTo>
                    <a:pt x="748" y="72"/>
                    <a:pt x="0" y="997"/>
                    <a:pt x="143" y="2029"/>
                  </a:cubicBezTo>
                  <a:cubicBezTo>
                    <a:pt x="392" y="3665"/>
                    <a:pt x="2384" y="4911"/>
                    <a:pt x="2918" y="5195"/>
                  </a:cubicBezTo>
                  <a:cubicBezTo>
                    <a:pt x="2954" y="5231"/>
                    <a:pt x="2998" y="5249"/>
                    <a:pt x="3047" y="5249"/>
                  </a:cubicBezTo>
                  <a:cubicBezTo>
                    <a:pt x="3096" y="5249"/>
                    <a:pt x="3149" y="5231"/>
                    <a:pt x="3203" y="5195"/>
                  </a:cubicBezTo>
                  <a:cubicBezTo>
                    <a:pt x="3736" y="4911"/>
                    <a:pt x="5693" y="3665"/>
                    <a:pt x="5942" y="2029"/>
                  </a:cubicBezTo>
                  <a:cubicBezTo>
                    <a:pt x="6120" y="997"/>
                    <a:pt x="5373" y="72"/>
                    <a:pt x="4341" y="0"/>
                  </a:cubicBezTo>
                  <a:cubicBezTo>
                    <a:pt x="3914" y="0"/>
                    <a:pt x="3487" y="143"/>
                    <a:pt x="3167" y="427"/>
                  </a:cubicBezTo>
                  <a:cubicBezTo>
                    <a:pt x="3132" y="445"/>
                    <a:pt x="3087" y="454"/>
                    <a:pt x="3043" y="454"/>
                  </a:cubicBezTo>
                  <a:cubicBezTo>
                    <a:pt x="2998" y="454"/>
                    <a:pt x="2954" y="445"/>
                    <a:pt x="2918" y="427"/>
                  </a:cubicBezTo>
                  <a:cubicBezTo>
                    <a:pt x="2598" y="143"/>
                    <a:pt x="2206" y="0"/>
                    <a:pt x="177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3106;p74">
              <a:extLst>
                <a:ext uri="{FF2B5EF4-FFF2-40B4-BE49-F238E27FC236}">
                  <a16:creationId xmlns:a16="http://schemas.microsoft.com/office/drawing/2014/main" id="{A0784BA8-4A57-4435-82BD-C84236308D8C}"/>
                </a:ext>
              </a:extLst>
            </p:cNvPr>
            <p:cNvSpPr/>
            <p:nvPr/>
          </p:nvSpPr>
          <p:spPr>
            <a:xfrm>
              <a:off x="5608101" y="2257702"/>
              <a:ext cx="29621" cy="12409"/>
            </a:xfrm>
            <a:custGeom>
              <a:avLst/>
              <a:gdLst/>
              <a:ahLst/>
              <a:cxnLst/>
              <a:rect l="l" t="t" r="r" b="b"/>
              <a:pathLst>
                <a:path w="1246" h="522" extrusionOk="0">
                  <a:moveTo>
                    <a:pt x="187" y="1"/>
                  </a:moveTo>
                  <a:cubicBezTo>
                    <a:pt x="91" y="1"/>
                    <a:pt x="36" y="110"/>
                    <a:pt x="36" y="237"/>
                  </a:cubicBezTo>
                  <a:cubicBezTo>
                    <a:pt x="1" y="379"/>
                    <a:pt x="143" y="522"/>
                    <a:pt x="321" y="522"/>
                  </a:cubicBezTo>
                  <a:lnTo>
                    <a:pt x="926" y="522"/>
                  </a:lnTo>
                  <a:cubicBezTo>
                    <a:pt x="1104" y="522"/>
                    <a:pt x="1246" y="379"/>
                    <a:pt x="1246" y="237"/>
                  </a:cubicBezTo>
                  <a:cubicBezTo>
                    <a:pt x="1246" y="110"/>
                    <a:pt x="1173" y="1"/>
                    <a:pt x="1067" y="1"/>
                  </a:cubicBezTo>
                  <a:cubicBezTo>
                    <a:pt x="1024" y="1"/>
                    <a:pt x="976" y="18"/>
                    <a:pt x="926" y="59"/>
                  </a:cubicBezTo>
                  <a:lnTo>
                    <a:pt x="321" y="59"/>
                  </a:lnTo>
                  <a:cubicBezTo>
                    <a:pt x="270" y="18"/>
                    <a:pt x="225" y="1"/>
                    <a:pt x="18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3107;p74">
              <a:extLst>
                <a:ext uri="{FF2B5EF4-FFF2-40B4-BE49-F238E27FC236}">
                  <a16:creationId xmlns:a16="http://schemas.microsoft.com/office/drawing/2014/main" id="{2DF3B54C-5D39-4941-1548-5CC49D741B9F}"/>
                </a:ext>
              </a:extLst>
            </p:cNvPr>
            <p:cNvSpPr/>
            <p:nvPr/>
          </p:nvSpPr>
          <p:spPr>
            <a:xfrm>
              <a:off x="5521830" y="2257702"/>
              <a:ext cx="72768" cy="12552"/>
            </a:xfrm>
            <a:custGeom>
              <a:avLst/>
              <a:gdLst/>
              <a:ahLst/>
              <a:cxnLst/>
              <a:rect l="l" t="t" r="r" b="b"/>
              <a:pathLst>
                <a:path w="3061" h="528" extrusionOk="0">
                  <a:moveTo>
                    <a:pt x="186" y="1"/>
                  </a:moveTo>
                  <a:cubicBezTo>
                    <a:pt x="90" y="1"/>
                    <a:pt x="36" y="110"/>
                    <a:pt x="36" y="237"/>
                  </a:cubicBezTo>
                  <a:cubicBezTo>
                    <a:pt x="0" y="379"/>
                    <a:pt x="143" y="522"/>
                    <a:pt x="321" y="522"/>
                  </a:cubicBezTo>
                  <a:lnTo>
                    <a:pt x="2740" y="522"/>
                  </a:lnTo>
                  <a:cubicBezTo>
                    <a:pt x="2759" y="525"/>
                    <a:pt x="2777" y="527"/>
                    <a:pt x="2794" y="527"/>
                  </a:cubicBezTo>
                  <a:cubicBezTo>
                    <a:pt x="2946" y="527"/>
                    <a:pt x="3060" y="396"/>
                    <a:pt x="3060" y="237"/>
                  </a:cubicBezTo>
                  <a:cubicBezTo>
                    <a:pt x="3060" y="110"/>
                    <a:pt x="2988" y="1"/>
                    <a:pt x="2894" y="1"/>
                  </a:cubicBezTo>
                  <a:cubicBezTo>
                    <a:pt x="2857" y="1"/>
                    <a:pt x="2816" y="18"/>
                    <a:pt x="2776" y="59"/>
                  </a:cubicBezTo>
                  <a:lnTo>
                    <a:pt x="321" y="59"/>
                  </a:lnTo>
                  <a:cubicBezTo>
                    <a:pt x="270" y="18"/>
                    <a:pt x="225" y="1"/>
                    <a:pt x="18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3108;p74">
              <a:extLst>
                <a:ext uri="{FF2B5EF4-FFF2-40B4-BE49-F238E27FC236}">
                  <a16:creationId xmlns:a16="http://schemas.microsoft.com/office/drawing/2014/main" id="{D40CEE99-D0F7-6027-AA2E-DBFC0B1BB368}"/>
                </a:ext>
              </a:extLst>
            </p:cNvPr>
            <p:cNvSpPr/>
            <p:nvPr/>
          </p:nvSpPr>
          <p:spPr>
            <a:xfrm>
              <a:off x="5522662" y="2291245"/>
              <a:ext cx="115059" cy="12718"/>
            </a:xfrm>
            <a:custGeom>
              <a:avLst/>
              <a:gdLst/>
              <a:ahLst/>
              <a:cxnLst/>
              <a:rect l="l" t="t" r="r" b="b"/>
              <a:pathLst>
                <a:path w="4840" h="535" extrusionOk="0">
                  <a:moveTo>
                    <a:pt x="286" y="0"/>
                  </a:moveTo>
                  <a:cubicBezTo>
                    <a:pt x="108" y="36"/>
                    <a:pt x="1" y="178"/>
                    <a:pt x="1" y="320"/>
                  </a:cubicBezTo>
                  <a:cubicBezTo>
                    <a:pt x="1" y="435"/>
                    <a:pt x="45" y="534"/>
                    <a:pt x="124" y="534"/>
                  </a:cubicBezTo>
                  <a:cubicBezTo>
                    <a:pt x="167" y="534"/>
                    <a:pt x="222" y="503"/>
                    <a:pt x="286" y="427"/>
                  </a:cubicBezTo>
                  <a:lnTo>
                    <a:pt x="4520" y="427"/>
                  </a:lnTo>
                  <a:cubicBezTo>
                    <a:pt x="4583" y="503"/>
                    <a:pt x="4642" y="534"/>
                    <a:pt x="4692" y="534"/>
                  </a:cubicBezTo>
                  <a:cubicBezTo>
                    <a:pt x="4781" y="534"/>
                    <a:pt x="4840" y="435"/>
                    <a:pt x="4840" y="320"/>
                  </a:cubicBezTo>
                  <a:cubicBezTo>
                    <a:pt x="4840" y="178"/>
                    <a:pt x="4733" y="36"/>
                    <a:pt x="4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3109;p74">
              <a:extLst>
                <a:ext uri="{FF2B5EF4-FFF2-40B4-BE49-F238E27FC236}">
                  <a16:creationId xmlns:a16="http://schemas.microsoft.com/office/drawing/2014/main" id="{0AD9689B-023D-1F51-F104-496A5F80756E}"/>
                </a:ext>
              </a:extLst>
            </p:cNvPr>
            <p:cNvSpPr/>
            <p:nvPr/>
          </p:nvSpPr>
          <p:spPr>
            <a:xfrm>
              <a:off x="5564954" y="2330945"/>
              <a:ext cx="72768" cy="12766"/>
            </a:xfrm>
            <a:custGeom>
              <a:avLst/>
              <a:gdLst/>
              <a:ahLst/>
              <a:cxnLst/>
              <a:rect l="l" t="t" r="r" b="b"/>
              <a:pathLst>
                <a:path w="3061" h="537" extrusionOk="0">
                  <a:moveTo>
                    <a:pt x="145" y="0"/>
                  </a:moveTo>
                  <a:cubicBezTo>
                    <a:pt x="58" y="0"/>
                    <a:pt x="1" y="90"/>
                    <a:pt x="1" y="180"/>
                  </a:cubicBezTo>
                  <a:cubicBezTo>
                    <a:pt x="36" y="358"/>
                    <a:pt x="143" y="501"/>
                    <a:pt x="321" y="536"/>
                  </a:cubicBezTo>
                  <a:lnTo>
                    <a:pt x="2741" y="536"/>
                  </a:lnTo>
                  <a:cubicBezTo>
                    <a:pt x="2919" y="501"/>
                    <a:pt x="3025" y="358"/>
                    <a:pt x="3061" y="180"/>
                  </a:cubicBezTo>
                  <a:cubicBezTo>
                    <a:pt x="3061" y="90"/>
                    <a:pt x="3004" y="0"/>
                    <a:pt x="2917" y="0"/>
                  </a:cubicBezTo>
                  <a:cubicBezTo>
                    <a:pt x="2867" y="0"/>
                    <a:pt x="2806" y="31"/>
                    <a:pt x="2741" y="109"/>
                  </a:cubicBezTo>
                  <a:lnTo>
                    <a:pt x="321" y="109"/>
                  </a:lnTo>
                  <a:cubicBezTo>
                    <a:pt x="256" y="31"/>
                    <a:pt x="195" y="0"/>
                    <a:pt x="1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3110;p74">
              <a:extLst>
                <a:ext uri="{FF2B5EF4-FFF2-40B4-BE49-F238E27FC236}">
                  <a16:creationId xmlns:a16="http://schemas.microsoft.com/office/drawing/2014/main" id="{B0C95A28-A188-9E44-1AE9-947FF9B36278}"/>
                </a:ext>
              </a:extLst>
            </p:cNvPr>
            <p:cNvSpPr/>
            <p:nvPr/>
          </p:nvSpPr>
          <p:spPr>
            <a:xfrm>
              <a:off x="5522662" y="2330945"/>
              <a:ext cx="28788" cy="12766"/>
            </a:xfrm>
            <a:custGeom>
              <a:avLst/>
              <a:gdLst/>
              <a:ahLst/>
              <a:cxnLst/>
              <a:rect l="l" t="t" r="r" b="b"/>
              <a:pathLst>
                <a:path w="1211" h="537" extrusionOk="0">
                  <a:moveTo>
                    <a:pt x="120" y="0"/>
                  </a:moveTo>
                  <a:cubicBezTo>
                    <a:pt x="44" y="0"/>
                    <a:pt x="1" y="90"/>
                    <a:pt x="1" y="180"/>
                  </a:cubicBezTo>
                  <a:cubicBezTo>
                    <a:pt x="1" y="358"/>
                    <a:pt x="108" y="501"/>
                    <a:pt x="286" y="536"/>
                  </a:cubicBezTo>
                  <a:lnTo>
                    <a:pt x="890" y="536"/>
                  </a:lnTo>
                  <a:cubicBezTo>
                    <a:pt x="1033" y="501"/>
                    <a:pt x="1175" y="358"/>
                    <a:pt x="1211" y="180"/>
                  </a:cubicBezTo>
                  <a:cubicBezTo>
                    <a:pt x="1211" y="90"/>
                    <a:pt x="1154" y="0"/>
                    <a:pt x="1067" y="0"/>
                  </a:cubicBezTo>
                  <a:cubicBezTo>
                    <a:pt x="1016" y="0"/>
                    <a:pt x="956" y="31"/>
                    <a:pt x="890" y="109"/>
                  </a:cubicBezTo>
                  <a:lnTo>
                    <a:pt x="286" y="109"/>
                  </a:lnTo>
                  <a:cubicBezTo>
                    <a:pt x="220" y="31"/>
                    <a:pt x="164" y="0"/>
                    <a:pt x="1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3111;p74">
              <a:extLst>
                <a:ext uri="{FF2B5EF4-FFF2-40B4-BE49-F238E27FC236}">
                  <a16:creationId xmlns:a16="http://schemas.microsoft.com/office/drawing/2014/main" id="{6FB404B7-EEE1-5177-7A10-741759FE7847}"/>
                </a:ext>
              </a:extLst>
            </p:cNvPr>
            <p:cNvSpPr/>
            <p:nvPr/>
          </p:nvSpPr>
          <p:spPr>
            <a:xfrm>
              <a:off x="5518431" y="1957551"/>
              <a:ext cx="116771" cy="79947"/>
            </a:xfrm>
            <a:custGeom>
              <a:avLst/>
              <a:gdLst/>
              <a:ahLst/>
              <a:cxnLst/>
              <a:rect l="l" t="t" r="r" b="b"/>
              <a:pathLst>
                <a:path w="4912" h="3363" extrusionOk="0">
                  <a:moveTo>
                    <a:pt x="2563" y="979"/>
                  </a:moveTo>
                  <a:cubicBezTo>
                    <a:pt x="2847" y="979"/>
                    <a:pt x="2990" y="1299"/>
                    <a:pt x="2776" y="1513"/>
                  </a:cubicBezTo>
                  <a:cubicBezTo>
                    <a:pt x="2722" y="1567"/>
                    <a:pt x="2655" y="1591"/>
                    <a:pt x="2588" y="1591"/>
                  </a:cubicBezTo>
                  <a:cubicBezTo>
                    <a:pt x="2434" y="1591"/>
                    <a:pt x="2278" y="1462"/>
                    <a:pt x="2278" y="1264"/>
                  </a:cubicBezTo>
                  <a:cubicBezTo>
                    <a:pt x="2278" y="1121"/>
                    <a:pt x="2420" y="979"/>
                    <a:pt x="2563" y="979"/>
                  </a:cubicBezTo>
                  <a:close/>
                  <a:moveTo>
                    <a:pt x="2456" y="1"/>
                  </a:moveTo>
                  <a:cubicBezTo>
                    <a:pt x="2011" y="1"/>
                    <a:pt x="1567" y="303"/>
                    <a:pt x="1567" y="908"/>
                  </a:cubicBezTo>
                  <a:cubicBezTo>
                    <a:pt x="1531" y="1050"/>
                    <a:pt x="1424" y="1121"/>
                    <a:pt x="1282" y="1121"/>
                  </a:cubicBezTo>
                  <a:lnTo>
                    <a:pt x="321" y="1121"/>
                  </a:lnTo>
                  <a:cubicBezTo>
                    <a:pt x="143" y="1121"/>
                    <a:pt x="37" y="1264"/>
                    <a:pt x="1" y="1442"/>
                  </a:cubicBezTo>
                  <a:lnTo>
                    <a:pt x="1" y="3043"/>
                  </a:lnTo>
                  <a:cubicBezTo>
                    <a:pt x="37" y="3221"/>
                    <a:pt x="143" y="3363"/>
                    <a:pt x="321" y="3363"/>
                  </a:cubicBezTo>
                  <a:lnTo>
                    <a:pt x="4591" y="3363"/>
                  </a:lnTo>
                  <a:cubicBezTo>
                    <a:pt x="4769" y="3363"/>
                    <a:pt x="4911" y="3221"/>
                    <a:pt x="4911" y="3043"/>
                  </a:cubicBezTo>
                  <a:lnTo>
                    <a:pt x="4911" y="1442"/>
                  </a:lnTo>
                  <a:cubicBezTo>
                    <a:pt x="4911" y="1264"/>
                    <a:pt x="4769" y="1121"/>
                    <a:pt x="4626" y="1121"/>
                  </a:cubicBezTo>
                  <a:lnTo>
                    <a:pt x="3666" y="1121"/>
                  </a:lnTo>
                  <a:cubicBezTo>
                    <a:pt x="3523" y="1121"/>
                    <a:pt x="3381" y="1050"/>
                    <a:pt x="3346" y="908"/>
                  </a:cubicBezTo>
                  <a:cubicBezTo>
                    <a:pt x="3346" y="303"/>
                    <a:pt x="2901" y="1"/>
                    <a:pt x="245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3112;p74">
              <a:extLst>
                <a:ext uri="{FF2B5EF4-FFF2-40B4-BE49-F238E27FC236}">
                  <a16:creationId xmlns:a16="http://schemas.microsoft.com/office/drawing/2014/main" id="{76F61C2E-1F22-1F86-3D67-3993701C68D5}"/>
                </a:ext>
              </a:extLst>
            </p:cNvPr>
            <p:cNvSpPr/>
            <p:nvPr/>
          </p:nvSpPr>
          <p:spPr>
            <a:xfrm>
              <a:off x="5519287" y="2026491"/>
              <a:ext cx="118221" cy="11173"/>
            </a:xfrm>
            <a:custGeom>
              <a:avLst/>
              <a:gdLst/>
              <a:ahLst/>
              <a:cxnLst/>
              <a:rect l="l" t="t" r="r" b="b"/>
              <a:pathLst>
                <a:path w="4973" h="470" extrusionOk="0">
                  <a:moveTo>
                    <a:pt x="1" y="0"/>
                  </a:moveTo>
                  <a:lnTo>
                    <a:pt x="1" y="214"/>
                  </a:lnTo>
                  <a:cubicBezTo>
                    <a:pt x="124" y="369"/>
                    <a:pt x="221" y="470"/>
                    <a:pt x="362" y="470"/>
                  </a:cubicBezTo>
                  <a:cubicBezTo>
                    <a:pt x="383" y="470"/>
                    <a:pt x="405" y="468"/>
                    <a:pt x="428" y="463"/>
                  </a:cubicBezTo>
                  <a:lnTo>
                    <a:pt x="4662" y="463"/>
                  </a:lnTo>
                  <a:cubicBezTo>
                    <a:pt x="4685" y="468"/>
                    <a:pt x="4707" y="470"/>
                    <a:pt x="4728" y="470"/>
                  </a:cubicBezTo>
                  <a:cubicBezTo>
                    <a:pt x="4873" y="470"/>
                    <a:pt x="4973" y="369"/>
                    <a:pt x="4911" y="214"/>
                  </a:cubicBezTo>
                  <a:lnTo>
                    <a:pt x="4911" y="0"/>
                  </a:lnTo>
                  <a:close/>
                </a:path>
              </a:pathLst>
            </a:custGeom>
            <a:solidFill>
              <a:srgbClr val="FFFFFF">
                <a:alpha val="38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3113;p74">
              <a:extLst>
                <a:ext uri="{FF2B5EF4-FFF2-40B4-BE49-F238E27FC236}">
                  <a16:creationId xmlns:a16="http://schemas.microsoft.com/office/drawing/2014/main" id="{0AAB8EFC-264B-35BB-8E12-66E1B03A4DB6}"/>
                </a:ext>
              </a:extLst>
            </p:cNvPr>
            <p:cNvSpPr/>
            <p:nvPr/>
          </p:nvSpPr>
          <p:spPr>
            <a:xfrm>
              <a:off x="5509992" y="2126288"/>
              <a:ext cx="139568" cy="93497"/>
            </a:xfrm>
            <a:custGeom>
              <a:avLst/>
              <a:gdLst/>
              <a:ahLst/>
              <a:cxnLst/>
              <a:rect l="l" t="t" r="r" b="b"/>
              <a:pathLst>
                <a:path w="5871" h="3933" extrusionOk="0">
                  <a:moveTo>
                    <a:pt x="71" y="1"/>
                  </a:moveTo>
                  <a:cubicBezTo>
                    <a:pt x="36" y="250"/>
                    <a:pt x="0" y="463"/>
                    <a:pt x="36" y="713"/>
                  </a:cubicBezTo>
                  <a:cubicBezTo>
                    <a:pt x="285" y="2349"/>
                    <a:pt x="2277" y="3595"/>
                    <a:pt x="2811" y="3879"/>
                  </a:cubicBezTo>
                  <a:cubicBezTo>
                    <a:pt x="2847" y="3915"/>
                    <a:pt x="2891" y="3933"/>
                    <a:pt x="2940" y="3933"/>
                  </a:cubicBezTo>
                  <a:cubicBezTo>
                    <a:pt x="2989" y="3933"/>
                    <a:pt x="3042" y="3915"/>
                    <a:pt x="3096" y="3879"/>
                  </a:cubicBezTo>
                  <a:cubicBezTo>
                    <a:pt x="3629" y="3595"/>
                    <a:pt x="5586" y="2349"/>
                    <a:pt x="5835" y="713"/>
                  </a:cubicBezTo>
                  <a:cubicBezTo>
                    <a:pt x="5871" y="463"/>
                    <a:pt x="5871" y="250"/>
                    <a:pt x="5800" y="1"/>
                  </a:cubicBezTo>
                  <a:cubicBezTo>
                    <a:pt x="5480" y="1566"/>
                    <a:pt x="3629" y="2741"/>
                    <a:pt x="3096" y="3025"/>
                  </a:cubicBezTo>
                  <a:cubicBezTo>
                    <a:pt x="3042" y="3061"/>
                    <a:pt x="2989" y="3079"/>
                    <a:pt x="2940" y="3079"/>
                  </a:cubicBezTo>
                  <a:cubicBezTo>
                    <a:pt x="2891" y="3079"/>
                    <a:pt x="2847" y="3061"/>
                    <a:pt x="2811" y="3025"/>
                  </a:cubicBezTo>
                  <a:cubicBezTo>
                    <a:pt x="2277" y="2741"/>
                    <a:pt x="427" y="1566"/>
                    <a:pt x="71" y="1"/>
                  </a:cubicBezTo>
                  <a:close/>
                </a:path>
              </a:pathLst>
            </a:custGeom>
            <a:solidFill>
              <a:srgbClr val="2E3442">
                <a:alpha val="334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theme/theme1.xml><?xml version="1.0" encoding="utf-8"?>
<a:theme xmlns:a="http://schemas.openxmlformats.org/drawingml/2006/main" name="US' National Neonatal Nurses Day">
  <a:themeElements>
    <a:clrScheme name="Simple Light">
      <a:dk1>
        <a:srgbClr val="2E3442"/>
      </a:dk1>
      <a:lt1>
        <a:srgbClr val="BFECF7"/>
      </a:lt1>
      <a:dk2>
        <a:srgbClr val="CE2E7B"/>
      </a:dk2>
      <a:lt2>
        <a:srgbClr val="168099"/>
      </a:lt2>
      <a:accent1>
        <a:srgbClr val="FFFFFF"/>
      </a:accent1>
      <a:accent2>
        <a:srgbClr val="8BD0E8"/>
      </a:accent2>
      <a:accent3>
        <a:srgbClr val="F48B00"/>
      </a:accent3>
      <a:accent4>
        <a:srgbClr val="FFFFFF"/>
      </a:accent4>
      <a:accent5>
        <a:srgbClr val="FFFFFF"/>
      </a:accent5>
      <a:accent6>
        <a:srgbClr val="FFFFFF"/>
      </a:accent6>
      <a:hlink>
        <a:srgbClr val="2E344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1691</TotalTime>
  <Words>217</Words>
  <Application>Microsoft Macintosh PowerPoint</Application>
  <PresentationFormat>On-screen Show (16:9)</PresentationFormat>
  <Paragraphs>20</Paragraphs>
  <Slides>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Montserrat ExtraBold</vt:lpstr>
      <vt:lpstr>Montserrat Black</vt:lpstr>
      <vt:lpstr>Bebas Neue</vt:lpstr>
      <vt:lpstr>Montserrat</vt:lpstr>
      <vt:lpstr>US' National Neonatal Nurses Day</vt:lpstr>
      <vt:lpstr>Capstone Presentation</vt:lpstr>
      <vt:lpstr>Personal Background and Interests</vt:lpstr>
      <vt:lpstr>Problem Statement </vt:lpstr>
      <vt:lpstr>Proposed Capstone Idea / Plan  </vt:lpstr>
      <vt:lpstr>Capstone Goal / Plan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Capstone Presentation</dc:title>
  <cp:lastModifiedBy>Fletcher, Madeline</cp:lastModifiedBy>
  <cp:revision>12</cp:revision>
  <dcterms:modified xsi:type="dcterms:W3CDTF">2023-05-02T20:46:43Z</dcterms:modified>
</cp:coreProperties>
</file>